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0"/>
  </p:notesMasterIdLst>
  <p:sldIdLst>
    <p:sldId id="256" r:id="rId4"/>
    <p:sldId id="269" r:id="rId5"/>
    <p:sldId id="290" r:id="rId6"/>
    <p:sldId id="292" r:id="rId7"/>
    <p:sldId id="272" r:id="rId8"/>
    <p:sldId id="270" r:id="rId9"/>
    <p:sldId id="275" r:id="rId10"/>
    <p:sldId id="276" r:id="rId11"/>
    <p:sldId id="289" r:id="rId12"/>
    <p:sldId id="287" r:id="rId13"/>
    <p:sldId id="278" r:id="rId14"/>
    <p:sldId id="273" r:id="rId15"/>
    <p:sldId id="279" r:id="rId16"/>
    <p:sldId id="282" r:id="rId17"/>
    <p:sldId id="295" r:id="rId18"/>
    <p:sldId id="297" r:id="rId19"/>
  </p:sldIdLst>
  <p:sldSz cx="12192000" cy="6858000"/>
  <p:notesSz cx="6888163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etizia Longo" initials="MLL" lastIdx="1" clrIdx="0">
    <p:extLst>
      <p:ext uri="{19B8F6BF-5375-455C-9EA6-DF929625EA0E}">
        <p15:presenceInfo xmlns:p15="http://schemas.microsoft.com/office/powerpoint/2012/main" userId="S::marialetizialongo@gapconsulenti.onmicrosoft.com::b166a0a9-0112-48a6-a8dc-ceeab32ea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3A0"/>
    <a:srgbClr val="275E90"/>
    <a:srgbClr val="FDBFF1"/>
    <a:srgbClr val="339933"/>
    <a:srgbClr val="00AD8C"/>
    <a:srgbClr val="FFFFFF"/>
    <a:srgbClr val="F3F2F1"/>
    <a:srgbClr val="339966"/>
    <a:srgbClr val="006600"/>
    <a:srgbClr val="28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89B3A-950E-4524-A3CF-EA88E7853F24}" v="37" dt="2024-09-13T21:10:43.09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598" autoAdjust="0"/>
  </p:normalViewPr>
  <p:slideViewPr>
    <p:cSldViewPr snapToGrid="0">
      <p:cViewPr varScale="1">
        <p:scale>
          <a:sx n="96" d="100"/>
          <a:sy n="96" d="100"/>
        </p:scale>
        <p:origin x="14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Ferri" userId="51284b9a-95e9-421a-a2c8-8f894857eaef" providerId="ADAL" clId="{5E489B3A-950E-4524-A3CF-EA88E7853F24}"/>
    <pc:docChg chg="custSel delSld modSld">
      <pc:chgData name="Ivan Ferri" userId="51284b9a-95e9-421a-a2c8-8f894857eaef" providerId="ADAL" clId="{5E489B3A-950E-4524-A3CF-EA88E7853F24}" dt="2024-09-13T21:19:44.066" v="123" actId="20577"/>
      <pc:docMkLst>
        <pc:docMk/>
      </pc:docMkLst>
      <pc:sldChg chg="delSp modSp mod setBg">
        <pc:chgData name="Ivan Ferri" userId="51284b9a-95e9-421a-a2c8-8f894857eaef" providerId="ADAL" clId="{5E489B3A-950E-4524-A3CF-EA88E7853F24}" dt="2024-09-13T21:19:44.066" v="123" actId="20577"/>
        <pc:sldMkLst>
          <pc:docMk/>
          <pc:sldMk cId="3626712198" sldId="256"/>
        </pc:sldMkLst>
        <pc:spChg chg="mod">
          <ac:chgData name="Ivan Ferri" userId="51284b9a-95e9-421a-a2c8-8f894857eaef" providerId="ADAL" clId="{5E489B3A-950E-4524-A3CF-EA88E7853F24}" dt="2024-09-13T21:19:44.066" v="123" actId="20577"/>
          <ac:spMkLst>
            <pc:docMk/>
            <pc:sldMk cId="3626712198" sldId="256"/>
            <ac:spMk id="2" creationId="{2C10FE7B-E19B-43DD-8295-AEDDC99931F2}"/>
          </ac:spMkLst>
        </pc:spChg>
        <pc:spChg chg="del mod">
          <ac:chgData name="Ivan Ferri" userId="51284b9a-95e9-421a-a2c8-8f894857eaef" providerId="ADAL" clId="{5E489B3A-950E-4524-A3CF-EA88E7853F24}" dt="2024-09-13T21:06:57.411" v="24" actId="478"/>
          <ac:spMkLst>
            <pc:docMk/>
            <pc:sldMk cId="3626712198" sldId="256"/>
            <ac:spMk id="3" creationId="{10C86997-B86E-43F6-98B0-1DAAB6288451}"/>
          </ac:spMkLst>
        </pc:spChg>
        <pc:spChg chg="del">
          <ac:chgData name="Ivan Ferri" userId="51284b9a-95e9-421a-a2c8-8f894857eaef" providerId="ADAL" clId="{5E489B3A-950E-4524-A3CF-EA88E7853F24}" dt="2024-09-13T21:10:53.996" v="51" actId="478"/>
          <ac:spMkLst>
            <pc:docMk/>
            <pc:sldMk cId="3626712198" sldId="256"/>
            <ac:spMk id="9" creationId="{7BA0E2DD-AA75-42AC-8D1E-ED687667FCA2}"/>
          </ac:spMkLst>
        </pc:spChg>
        <pc:spChg chg="del">
          <ac:chgData name="Ivan Ferri" userId="51284b9a-95e9-421a-a2c8-8f894857eaef" providerId="ADAL" clId="{5E489B3A-950E-4524-A3CF-EA88E7853F24}" dt="2024-09-13T21:11:02.658" v="53" actId="478"/>
          <ac:spMkLst>
            <pc:docMk/>
            <pc:sldMk cId="3626712198" sldId="256"/>
            <ac:spMk id="12" creationId="{3ED3A006-2BE6-41EA-8209-F8D64E61019B}"/>
          </ac:spMkLst>
        </pc:spChg>
        <pc:spChg chg="del mod">
          <ac:chgData name="Ivan Ferri" userId="51284b9a-95e9-421a-a2c8-8f894857eaef" providerId="ADAL" clId="{5E489B3A-950E-4524-A3CF-EA88E7853F24}" dt="2024-09-13T21:10:50.389" v="50" actId="478"/>
          <ac:spMkLst>
            <pc:docMk/>
            <pc:sldMk cId="3626712198" sldId="256"/>
            <ac:spMk id="14" creationId="{ACBF9D53-A42A-4DA3-88CA-0153A393C36E}"/>
          </ac:spMkLst>
        </pc:spChg>
        <pc:spChg chg="del">
          <ac:chgData name="Ivan Ferri" userId="51284b9a-95e9-421a-a2c8-8f894857eaef" providerId="ADAL" clId="{5E489B3A-950E-4524-A3CF-EA88E7853F24}" dt="2024-09-13T21:10:58.367" v="52" actId="478"/>
          <ac:spMkLst>
            <pc:docMk/>
            <pc:sldMk cId="3626712198" sldId="256"/>
            <ac:spMk id="15" creationId="{3D112BDD-9AA7-4630-BC2A-6D0CC462F0F2}"/>
          </ac:spMkLst>
        </pc:spChg>
        <pc:spChg chg="del mod">
          <ac:chgData name="Ivan Ferri" userId="51284b9a-95e9-421a-a2c8-8f894857eaef" providerId="ADAL" clId="{5E489B3A-950E-4524-A3CF-EA88E7853F24}" dt="2024-09-13T21:03:49.391" v="3" actId="478"/>
          <ac:spMkLst>
            <pc:docMk/>
            <pc:sldMk cId="3626712198" sldId="256"/>
            <ac:spMk id="16" creationId="{B28840F1-1732-4E56-BAE4-D2DE66189C1E}"/>
          </ac:spMkLst>
        </pc:spChg>
        <pc:picChg chg="del">
          <ac:chgData name="Ivan Ferri" userId="51284b9a-95e9-421a-a2c8-8f894857eaef" providerId="ADAL" clId="{5E489B3A-950E-4524-A3CF-EA88E7853F24}" dt="2024-09-13T21:03:01.121" v="0" actId="478"/>
          <ac:picMkLst>
            <pc:docMk/>
            <pc:sldMk cId="3626712198" sldId="256"/>
            <ac:picMk id="5" creationId="{BBA55AFF-59E6-4C45-97DD-8ABAF4126909}"/>
          </ac:picMkLst>
        </pc:picChg>
      </pc:sldChg>
      <pc:sldChg chg="del">
        <pc:chgData name="Ivan Ferri" userId="51284b9a-95e9-421a-a2c8-8f894857eaef" providerId="ADAL" clId="{5E489B3A-950E-4524-A3CF-EA88E7853F24}" dt="2024-09-13T21:06:32.747" v="10" actId="2696"/>
        <pc:sldMkLst>
          <pc:docMk/>
          <pc:sldMk cId="1853246456" sldId="267"/>
        </pc:sldMkLst>
      </pc:sldChg>
      <pc:sldChg chg="del">
        <pc:chgData name="Ivan Ferri" userId="51284b9a-95e9-421a-a2c8-8f894857eaef" providerId="ADAL" clId="{5E489B3A-950E-4524-A3CF-EA88E7853F24}" dt="2024-09-13T21:05:13.100" v="6" actId="2696"/>
        <pc:sldMkLst>
          <pc:docMk/>
          <pc:sldMk cId="1511776860" sldId="268"/>
        </pc:sldMkLst>
      </pc:sldChg>
      <pc:sldChg chg="setBg">
        <pc:chgData name="Ivan Ferri" userId="51284b9a-95e9-421a-a2c8-8f894857eaef" providerId="ADAL" clId="{5E489B3A-950E-4524-A3CF-EA88E7853F24}" dt="2024-09-13T21:07:28.341" v="27"/>
        <pc:sldMkLst>
          <pc:docMk/>
          <pc:sldMk cId="3531617855" sldId="269"/>
        </pc:sldMkLst>
      </pc:sldChg>
      <pc:sldChg chg="delSp modSp mod setBg">
        <pc:chgData name="Ivan Ferri" userId="51284b9a-95e9-421a-a2c8-8f894857eaef" providerId="ADAL" clId="{5E489B3A-950E-4524-A3CF-EA88E7853F24}" dt="2024-09-13T21:08:12.606" v="33" actId="478"/>
        <pc:sldMkLst>
          <pc:docMk/>
          <pc:sldMk cId="1427215771" sldId="270"/>
        </pc:sldMkLst>
        <pc:spChg chg="del mod">
          <ac:chgData name="Ivan Ferri" userId="51284b9a-95e9-421a-a2c8-8f894857eaef" providerId="ADAL" clId="{5E489B3A-950E-4524-A3CF-EA88E7853F24}" dt="2024-09-13T21:08:12.606" v="33" actId="478"/>
          <ac:spMkLst>
            <pc:docMk/>
            <pc:sldMk cId="1427215771" sldId="270"/>
            <ac:spMk id="12" creationId="{DCB8F3C8-6178-4984-A5AC-447CF3B28659}"/>
          </ac:spMkLst>
        </pc:spChg>
      </pc:sldChg>
      <pc:sldChg chg="setBg">
        <pc:chgData name="Ivan Ferri" userId="51284b9a-95e9-421a-a2c8-8f894857eaef" providerId="ADAL" clId="{5E489B3A-950E-4524-A3CF-EA88E7853F24}" dt="2024-09-13T21:08:02.764" v="30"/>
        <pc:sldMkLst>
          <pc:docMk/>
          <pc:sldMk cId="851762887" sldId="272"/>
        </pc:sldMkLst>
      </pc:sldChg>
      <pc:sldChg chg="setBg">
        <pc:chgData name="Ivan Ferri" userId="51284b9a-95e9-421a-a2c8-8f894857eaef" providerId="ADAL" clId="{5E489B3A-950E-4524-A3CF-EA88E7853F24}" dt="2024-09-13T21:09:22.466" v="40"/>
        <pc:sldMkLst>
          <pc:docMk/>
          <pc:sldMk cId="1569864195" sldId="273"/>
        </pc:sldMkLst>
      </pc:sldChg>
      <pc:sldChg chg="setBg">
        <pc:chgData name="Ivan Ferri" userId="51284b9a-95e9-421a-a2c8-8f894857eaef" providerId="ADAL" clId="{5E489B3A-950E-4524-A3CF-EA88E7853F24}" dt="2024-09-13T21:08:21.247" v="35"/>
        <pc:sldMkLst>
          <pc:docMk/>
          <pc:sldMk cId="1228803173" sldId="275"/>
        </pc:sldMkLst>
      </pc:sldChg>
      <pc:sldChg chg="setBg">
        <pc:chgData name="Ivan Ferri" userId="51284b9a-95e9-421a-a2c8-8f894857eaef" providerId="ADAL" clId="{5E489B3A-950E-4524-A3CF-EA88E7853F24}" dt="2024-09-13T21:08:51.707" v="36"/>
        <pc:sldMkLst>
          <pc:docMk/>
          <pc:sldMk cId="1057447217" sldId="276"/>
        </pc:sldMkLst>
      </pc:sldChg>
      <pc:sldChg chg="setBg">
        <pc:chgData name="Ivan Ferri" userId="51284b9a-95e9-421a-a2c8-8f894857eaef" providerId="ADAL" clId="{5E489B3A-950E-4524-A3CF-EA88E7853F24}" dt="2024-09-13T21:09:15.012" v="39"/>
        <pc:sldMkLst>
          <pc:docMk/>
          <pc:sldMk cId="1711038129" sldId="278"/>
        </pc:sldMkLst>
      </pc:sldChg>
      <pc:sldChg chg="modSp mod setBg">
        <pc:chgData name="Ivan Ferri" userId="51284b9a-95e9-421a-a2c8-8f894857eaef" providerId="ADAL" clId="{5E489B3A-950E-4524-A3CF-EA88E7853F24}" dt="2024-09-13T21:09:34.466" v="42" actId="14100"/>
        <pc:sldMkLst>
          <pc:docMk/>
          <pc:sldMk cId="1215198372" sldId="279"/>
        </pc:sldMkLst>
        <pc:graphicFrameChg chg="mod">
          <ac:chgData name="Ivan Ferri" userId="51284b9a-95e9-421a-a2c8-8f894857eaef" providerId="ADAL" clId="{5E489B3A-950E-4524-A3CF-EA88E7853F24}" dt="2024-09-13T21:09:34.466" v="42" actId="14100"/>
          <ac:graphicFrameMkLst>
            <pc:docMk/>
            <pc:sldMk cId="1215198372" sldId="279"/>
            <ac:graphicFrameMk id="12" creationId="{2A21C727-86FF-4F46-9294-92E4D8D2C798}"/>
          </ac:graphicFrameMkLst>
        </pc:graphicFrameChg>
      </pc:sldChg>
      <pc:sldChg chg="del">
        <pc:chgData name="Ivan Ferri" userId="51284b9a-95e9-421a-a2c8-8f894857eaef" providerId="ADAL" clId="{5E489B3A-950E-4524-A3CF-EA88E7853F24}" dt="2024-09-13T21:04:49.990" v="4" actId="2696"/>
        <pc:sldMkLst>
          <pc:docMk/>
          <pc:sldMk cId="914459975" sldId="280"/>
        </pc:sldMkLst>
      </pc:sldChg>
      <pc:sldChg chg="setBg">
        <pc:chgData name="Ivan Ferri" userId="51284b9a-95e9-421a-a2c8-8f894857eaef" providerId="ADAL" clId="{5E489B3A-950E-4524-A3CF-EA88E7853F24}" dt="2024-09-13T21:09:39.700" v="43"/>
        <pc:sldMkLst>
          <pc:docMk/>
          <pc:sldMk cId="679384519" sldId="282"/>
        </pc:sldMkLst>
      </pc:sldChg>
      <pc:sldChg chg="setBg">
        <pc:chgData name="Ivan Ferri" userId="51284b9a-95e9-421a-a2c8-8f894857eaef" providerId="ADAL" clId="{5E489B3A-950E-4524-A3CF-EA88E7853F24}" dt="2024-09-13T21:09:03.159" v="38"/>
        <pc:sldMkLst>
          <pc:docMk/>
          <pc:sldMk cId="1609498286" sldId="287"/>
        </pc:sldMkLst>
      </pc:sldChg>
      <pc:sldChg chg="setBg">
        <pc:chgData name="Ivan Ferri" userId="51284b9a-95e9-421a-a2c8-8f894857eaef" providerId="ADAL" clId="{5E489B3A-950E-4524-A3CF-EA88E7853F24}" dt="2024-09-13T21:08:58.560" v="37"/>
        <pc:sldMkLst>
          <pc:docMk/>
          <pc:sldMk cId="231575812" sldId="289"/>
        </pc:sldMkLst>
      </pc:sldChg>
      <pc:sldChg chg="setBg">
        <pc:chgData name="Ivan Ferri" userId="51284b9a-95e9-421a-a2c8-8f894857eaef" providerId="ADAL" clId="{5E489B3A-950E-4524-A3CF-EA88E7853F24}" dt="2024-09-13T21:07:49.188" v="28"/>
        <pc:sldMkLst>
          <pc:docMk/>
          <pc:sldMk cId="349051751" sldId="290"/>
        </pc:sldMkLst>
      </pc:sldChg>
      <pc:sldChg chg="delSp del mod">
        <pc:chgData name="Ivan Ferri" userId="51284b9a-95e9-421a-a2c8-8f894857eaef" providerId="ADAL" clId="{5E489B3A-950E-4524-A3CF-EA88E7853F24}" dt="2024-09-13T21:05:07.266" v="5" actId="2696"/>
        <pc:sldMkLst>
          <pc:docMk/>
          <pc:sldMk cId="1811713617" sldId="291"/>
        </pc:sldMkLst>
        <pc:picChg chg="del">
          <ac:chgData name="Ivan Ferri" userId="51284b9a-95e9-421a-a2c8-8f894857eaef" providerId="ADAL" clId="{5E489B3A-950E-4524-A3CF-EA88E7853F24}" dt="2024-09-13T21:03:05.649" v="1" actId="478"/>
          <ac:picMkLst>
            <pc:docMk/>
            <pc:sldMk cId="1811713617" sldId="291"/>
            <ac:picMk id="9" creationId="{8546C7D8-C719-41B2-ADF4-2E67F1DC539C}"/>
          </ac:picMkLst>
        </pc:picChg>
      </pc:sldChg>
      <pc:sldChg chg="setBg">
        <pc:chgData name="Ivan Ferri" userId="51284b9a-95e9-421a-a2c8-8f894857eaef" providerId="ADAL" clId="{5E489B3A-950E-4524-A3CF-EA88E7853F24}" dt="2024-09-13T21:07:54.023" v="29"/>
        <pc:sldMkLst>
          <pc:docMk/>
          <pc:sldMk cId="2382756212" sldId="292"/>
        </pc:sldMkLst>
      </pc:sldChg>
      <pc:sldChg chg="del">
        <pc:chgData name="Ivan Ferri" userId="51284b9a-95e9-421a-a2c8-8f894857eaef" providerId="ADAL" clId="{5E489B3A-950E-4524-A3CF-EA88E7853F24}" dt="2024-09-13T21:05:23.809" v="7" actId="2696"/>
        <pc:sldMkLst>
          <pc:docMk/>
          <pc:sldMk cId="3458521947" sldId="294"/>
        </pc:sldMkLst>
      </pc:sldChg>
      <pc:sldChg chg="setBg">
        <pc:chgData name="Ivan Ferri" userId="51284b9a-95e9-421a-a2c8-8f894857eaef" providerId="ADAL" clId="{5E489B3A-950E-4524-A3CF-EA88E7853F24}" dt="2024-09-13T21:09:47.099" v="44"/>
        <pc:sldMkLst>
          <pc:docMk/>
          <pc:sldMk cId="1826319166" sldId="295"/>
        </pc:sldMkLst>
      </pc:sldChg>
      <pc:sldChg chg="del">
        <pc:chgData name="Ivan Ferri" userId="51284b9a-95e9-421a-a2c8-8f894857eaef" providerId="ADAL" clId="{5E489B3A-950E-4524-A3CF-EA88E7853F24}" dt="2024-09-13T21:06:19.829" v="8" actId="2696"/>
        <pc:sldMkLst>
          <pc:docMk/>
          <pc:sldMk cId="1296379139" sldId="296"/>
        </pc:sldMkLst>
      </pc:sldChg>
      <pc:sldChg chg="setBg">
        <pc:chgData name="Ivan Ferri" userId="51284b9a-95e9-421a-a2c8-8f894857eaef" providerId="ADAL" clId="{5E489B3A-950E-4524-A3CF-EA88E7853F24}" dt="2024-09-13T21:10:29.013" v="47"/>
        <pc:sldMkLst>
          <pc:docMk/>
          <pc:sldMk cId="409680202" sldId="297"/>
        </pc:sldMkLst>
      </pc:sldChg>
      <pc:sldChg chg="del">
        <pc:chgData name="Ivan Ferri" userId="51284b9a-95e9-421a-a2c8-8f894857eaef" providerId="ADAL" clId="{5E489B3A-950E-4524-A3CF-EA88E7853F24}" dt="2024-09-13T21:06:27.164" v="9" actId="2696"/>
        <pc:sldMkLst>
          <pc:docMk/>
          <pc:sldMk cId="3162743293" sldId="2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1\Condivise\Gap%20consulenti\Attivit&#224;%20di%20consulenza\Clienti\OROTIG\Formazione\DatiOrotig\EsercitazioneOrotigTabellePivot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1\Condivise\Gap%20consulenti\Attivit&#224;%20di%20consulenza\Clienti\OROTIG\Formazione\DatiOrotig\EsercitazioneOrotigTabellePivot2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Macchine2020!$G$5</c:f>
              <c:strCache>
                <c:ptCount val="1"/>
                <c:pt idx="0">
                  <c:v>TotalRevenues</c:v>
                </c:pt>
              </c:strCache>
            </c:strRef>
          </c:tx>
          <c:spPr>
            <a:ln w="34925" cap="rnd">
              <a:solidFill>
                <a:schemeClr val="bg2"/>
              </a:solidFill>
              <a:round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</c:spPr>
          <c:marker>
            <c:symbol val="none"/>
          </c:marker>
          <c:cat>
            <c:numRef>
              <c:f>Macchine2020!$A$6:$A$1104</c:f>
              <c:numCache>
                <c:formatCode>[$-410]mmmm\-yy;@</c:formatCode>
                <c:ptCount val="1099"/>
                <c:pt idx="0">
                  <c:v>44083</c:v>
                </c:pt>
                <c:pt idx="1">
                  <c:v>44092</c:v>
                </c:pt>
                <c:pt idx="2">
                  <c:v>44118</c:v>
                </c:pt>
                <c:pt idx="3">
                  <c:v>44069</c:v>
                </c:pt>
                <c:pt idx="4">
                  <c:v>44008</c:v>
                </c:pt>
                <c:pt idx="5">
                  <c:v>44019</c:v>
                </c:pt>
                <c:pt idx="6">
                  <c:v>44019</c:v>
                </c:pt>
                <c:pt idx="7">
                  <c:v>44019</c:v>
                </c:pt>
                <c:pt idx="8">
                  <c:v>44123</c:v>
                </c:pt>
                <c:pt idx="9">
                  <c:v>44085</c:v>
                </c:pt>
                <c:pt idx="10">
                  <c:v>44098</c:v>
                </c:pt>
                <c:pt idx="11">
                  <c:v>44112</c:v>
                </c:pt>
                <c:pt idx="12">
                  <c:v>44123</c:v>
                </c:pt>
                <c:pt idx="13">
                  <c:v>44188</c:v>
                </c:pt>
                <c:pt idx="14">
                  <c:v>44188</c:v>
                </c:pt>
                <c:pt idx="15">
                  <c:v>44188</c:v>
                </c:pt>
                <c:pt idx="16">
                  <c:v>44067</c:v>
                </c:pt>
                <c:pt idx="17">
                  <c:v>44074</c:v>
                </c:pt>
                <c:pt idx="18">
                  <c:v>44112</c:v>
                </c:pt>
                <c:pt idx="19">
                  <c:v>44112</c:v>
                </c:pt>
                <c:pt idx="20">
                  <c:v>44112</c:v>
                </c:pt>
                <c:pt idx="21">
                  <c:v>44112</c:v>
                </c:pt>
                <c:pt idx="22">
                  <c:v>44112</c:v>
                </c:pt>
                <c:pt idx="23">
                  <c:v>44039</c:v>
                </c:pt>
                <c:pt idx="24">
                  <c:v>44039</c:v>
                </c:pt>
                <c:pt idx="25">
                  <c:v>44084</c:v>
                </c:pt>
                <c:pt idx="26">
                  <c:v>44084</c:v>
                </c:pt>
                <c:pt idx="27">
                  <c:v>44028</c:v>
                </c:pt>
                <c:pt idx="28">
                  <c:v>44042</c:v>
                </c:pt>
                <c:pt idx="29">
                  <c:v>44147</c:v>
                </c:pt>
                <c:pt idx="30">
                  <c:v>44085</c:v>
                </c:pt>
                <c:pt idx="31">
                  <c:v>44112</c:v>
                </c:pt>
                <c:pt idx="32">
                  <c:v>44081</c:v>
                </c:pt>
                <c:pt idx="33">
                  <c:v>44104</c:v>
                </c:pt>
                <c:pt idx="34">
                  <c:v>44008</c:v>
                </c:pt>
                <c:pt idx="35">
                  <c:v>44019</c:v>
                </c:pt>
                <c:pt idx="36">
                  <c:v>44188</c:v>
                </c:pt>
                <c:pt idx="37">
                  <c:v>44091</c:v>
                </c:pt>
                <c:pt idx="38">
                  <c:v>44132</c:v>
                </c:pt>
                <c:pt idx="39">
                  <c:v>44091</c:v>
                </c:pt>
                <c:pt idx="40">
                  <c:v>43889</c:v>
                </c:pt>
                <c:pt idx="41">
                  <c:v>44008</c:v>
                </c:pt>
                <c:pt idx="42">
                  <c:v>43994</c:v>
                </c:pt>
                <c:pt idx="43">
                  <c:v>43999</c:v>
                </c:pt>
                <c:pt idx="44">
                  <c:v>43993</c:v>
                </c:pt>
                <c:pt idx="45">
                  <c:v>44014</c:v>
                </c:pt>
                <c:pt idx="46">
                  <c:v>44015</c:v>
                </c:pt>
                <c:pt idx="47">
                  <c:v>43889</c:v>
                </c:pt>
                <c:pt idx="48">
                  <c:v>43987</c:v>
                </c:pt>
                <c:pt idx="49">
                  <c:v>43987</c:v>
                </c:pt>
                <c:pt idx="50">
                  <c:v>44007</c:v>
                </c:pt>
                <c:pt idx="51">
                  <c:v>44007</c:v>
                </c:pt>
                <c:pt idx="52">
                  <c:v>44022</c:v>
                </c:pt>
                <c:pt idx="53">
                  <c:v>44029</c:v>
                </c:pt>
                <c:pt idx="54">
                  <c:v>44029</c:v>
                </c:pt>
                <c:pt idx="55">
                  <c:v>44105</c:v>
                </c:pt>
                <c:pt idx="56">
                  <c:v>44188</c:v>
                </c:pt>
                <c:pt idx="57">
                  <c:v>44040</c:v>
                </c:pt>
                <c:pt idx="58">
                  <c:v>43994</c:v>
                </c:pt>
                <c:pt idx="59">
                  <c:v>43999</c:v>
                </c:pt>
                <c:pt idx="60">
                  <c:v>43999</c:v>
                </c:pt>
                <c:pt idx="61">
                  <c:v>43999</c:v>
                </c:pt>
                <c:pt idx="62">
                  <c:v>43999</c:v>
                </c:pt>
                <c:pt idx="63">
                  <c:v>44011</c:v>
                </c:pt>
                <c:pt idx="64">
                  <c:v>44035</c:v>
                </c:pt>
                <c:pt idx="65">
                  <c:v>44154</c:v>
                </c:pt>
                <c:pt idx="66">
                  <c:v>44116</c:v>
                </c:pt>
                <c:pt idx="67">
                  <c:v>44127</c:v>
                </c:pt>
                <c:pt idx="68">
                  <c:v>44091</c:v>
                </c:pt>
                <c:pt idx="69">
                  <c:v>44092</c:v>
                </c:pt>
                <c:pt idx="70">
                  <c:v>44176</c:v>
                </c:pt>
                <c:pt idx="71">
                  <c:v>44111</c:v>
                </c:pt>
                <c:pt idx="72">
                  <c:v>44147</c:v>
                </c:pt>
                <c:pt idx="73">
                  <c:v>44092</c:v>
                </c:pt>
                <c:pt idx="74">
                  <c:v>44077</c:v>
                </c:pt>
                <c:pt idx="75">
                  <c:v>44092</c:v>
                </c:pt>
                <c:pt idx="76">
                  <c:v>44116</c:v>
                </c:pt>
                <c:pt idx="77">
                  <c:v>44134</c:v>
                </c:pt>
                <c:pt idx="78">
                  <c:v>44183</c:v>
                </c:pt>
                <c:pt idx="79">
                  <c:v>44109</c:v>
                </c:pt>
                <c:pt idx="80">
                  <c:v>44166</c:v>
                </c:pt>
                <c:pt idx="81">
                  <c:v>44166</c:v>
                </c:pt>
                <c:pt idx="82">
                  <c:v>44109</c:v>
                </c:pt>
                <c:pt idx="83">
                  <c:v>44183</c:v>
                </c:pt>
                <c:pt idx="84">
                  <c:v>44077</c:v>
                </c:pt>
                <c:pt idx="85">
                  <c:v>44154</c:v>
                </c:pt>
                <c:pt idx="86">
                  <c:v>44183</c:v>
                </c:pt>
                <c:pt idx="87">
                  <c:v>44155</c:v>
                </c:pt>
                <c:pt idx="88">
                  <c:v>44102</c:v>
                </c:pt>
                <c:pt idx="89">
                  <c:v>44092</c:v>
                </c:pt>
                <c:pt idx="90">
                  <c:v>44127</c:v>
                </c:pt>
                <c:pt idx="91">
                  <c:v>44099</c:v>
                </c:pt>
                <c:pt idx="92">
                  <c:v>44099</c:v>
                </c:pt>
                <c:pt idx="93">
                  <c:v>44118</c:v>
                </c:pt>
                <c:pt idx="94">
                  <c:v>44118</c:v>
                </c:pt>
                <c:pt idx="95">
                  <c:v>44118</c:v>
                </c:pt>
                <c:pt idx="96">
                  <c:v>44118</c:v>
                </c:pt>
                <c:pt idx="97">
                  <c:v>44125</c:v>
                </c:pt>
                <c:pt idx="98">
                  <c:v>44187</c:v>
                </c:pt>
                <c:pt idx="99">
                  <c:v>44095</c:v>
                </c:pt>
                <c:pt idx="100">
                  <c:v>44095</c:v>
                </c:pt>
                <c:pt idx="101">
                  <c:v>44095</c:v>
                </c:pt>
                <c:pt idx="102">
                  <c:v>44124</c:v>
                </c:pt>
                <c:pt idx="103">
                  <c:v>44124</c:v>
                </c:pt>
                <c:pt idx="104">
                  <c:v>44124</c:v>
                </c:pt>
                <c:pt idx="105">
                  <c:v>44124</c:v>
                </c:pt>
                <c:pt idx="106">
                  <c:v>44124</c:v>
                </c:pt>
                <c:pt idx="107">
                  <c:v>44152</c:v>
                </c:pt>
                <c:pt idx="108">
                  <c:v>44152</c:v>
                </c:pt>
                <c:pt idx="109">
                  <c:v>44152</c:v>
                </c:pt>
                <c:pt idx="110">
                  <c:v>44152</c:v>
                </c:pt>
                <c:pt idx="111">
                  <c:v>44152</c:v>
                </c:pt>
                <c:pt idx="112">
                  <c:v>44159</c:v>
                </c:pt>
                <c:pt idx="113">
                  <c:v>44159</c:v>
                </c:pt>
                <c:pt idx="114">
                  <c:v>44159</c:v>
                </c:pt>
                <c:pt idx="115">
                  <c:v>44159</c:v>
                </c:pt>
                <c:pt idx="116">
                  <c:v>44159</c:v>
                </c:pt>
                <c:pt idx="117">
                  <c:v>44148</c:v>
                </c:pt>
                <c:pt idx="118">
                  <c:v>44099</c:v>
                </c:pt>
                <c:pt idx="119">
                  <c:v>44140</c:v>
                </c:pt>
                <c:pt idx="120">
                  <c:v>44172</c:v>
                </c:pt>
                <c:pt idx="121">
                  <c:v>44089</c:v>
                </c:pt>
                <c:pt idx="122">
                  <c:v>44187</c:v>
                </c:pt>
                <c:pt idx="123">
                  <c:v>44085</c:v>
                </c:pt>
                <c:pt idx="124">
                  <c:v>44085</c:v>
                </c:pt>
                <c:pt idx="125">
                  <c:v>44133</c:v>
                </c:pt>
                <c:pt idx="126">
                  <c:v>44172</c:v>
                </c:pt>
                <c:pt idx="127">
                  <c:v>44120</c:v>
                </c:pt>
                <c:pt idx="128">
                  <c:v>44133</c:v>
                </c:pt>
                <c:pt idx="129">
                  <c:v>44162</c:v>
                </c:pt>
                <c:pt idx="130">
                  <c:v>44182</c:v>
                </c:pt>
                <c:pt idx="131">
                  <c:v>44187</c:v>
                </c:pt>
                <c:pt idx="132">
                  <c:v>44183</c:v>
                </c:pt>
                <c:pt idx="133">
                  <c:v>44148</c:v>
                </c:pt>
                <c:pt idx="134">
                  <c:v>44148</c:v>
                </c:pt>
                <c:pt idx="135">
                  <c:v>44179</c:v>
                </c:pt>
                <c:pt idx="136">
                  <c:v>44179</c:v>
                </c:pt>
                <c:pt idx="137">
                  <c:v>44176</c:v>
                </c:pt>
                <c:pt idx="138">
                  <c:v>44113</c:v>
                </c:pt>
                <c:pt idx="139">
                  <c:v>44113</c:v>
                </c:pt>
                <c:pt idx="140">
                  <c:v>44113</c:v>
                </c:pt>
                <c:pt idx="141">
                  <c:v>44127</c:v>
                </c:pt>
                <c:pt idx="142">
                  <c:v>44148</c:v>
                </c:pt>
                <c:pt idx="143">
                  <c:v>44148</c:v>
                </c:pt>
                <c:pt idx="144">
                  <c:v>44155</c:v>
                </c:pt>
                <c:pt idx="145">
                  <c:v>44154</c:v>
                </c:pt>
                <c:pt idx="146">
                  <c:v>44186</c:v>
                </c:pt>
                <c:pt idx="147">
                  <c:v>44193</c:v>
                </c:pt>
                <c:pt idx="148">
                  <c:v>44180</c:v>
                </c:pt>
                <c:pt idx="149">
                  <c:v>44154</c:v>
                </c:pt>
                <c:pt idx="150">
                  <c:v>44166</c:v>
                </c:pt>
                <c:pt idx="151">
                  <c:v>44186</c:v>
                </c:pt>
                <c:pt idx="152">
                  <c:v>44186</c:v>
                </c:pt>
                <c:pt idx="153">
                  <c:v>44183</c:v>
                </c:pt>
                <c:pt idx="154">
                  <c:v>44188</c:v>
                </c:pt>
                <c:pt idx="155">
                  <c:v>44188</c:v>
                </c:pt>
                <c:pt idx="156">
                  <c:v>44188</c:v>
                </c:pt>
                <c:pt idx="157">
                  <c:v>44141</c:v>
                </c:pt>
                <c:pt idx="158">
                  <c:v>44169</c:v>
                </c:pt>
                <c:pt idx="159">
                  <c:v>44194</c:v>
                </c:pt>
                <c:pt idx="160">
                  <c:v>44183</c:v>
                </c:pt>
                <c:pt idx="161">
                  <c:v>44187</c:v>
                </c:pt>
                <c:pt idx="162">
                  <c:v>44187</c:v>
                </c:pt>
                <c:pt idx="163">
                  <c:v>44160</c:v>
                </c:pt>
                <c:pt idx="164">
                  <c:v>44162</c:v>
                </c:pt>
                <c:pt idx="165">
                  <c:v>44169</c:v>
                </c:pt>
                <c:pt idx="166">
                  <c:v>44167</c:v>
                </c:pt>
                <c:pt idx="167">
                  <c:v>44159</c:v>
                </c:pt>
                <c:pt idx="168">
                  <c:v>44169</c:v>
                </c:pt>
                <c:pt idx="169">
                  <c:v>44169</c:v>
                </c:pt>
                <c:pt idx="170">
                  <c:v>44169</c:v>
                </c:pt>
                <c:pt idx="171">
                  <c:v>44169</c:v>
                </c:pt>
                <c:pt idx="172">
                  <c:v>44169</c:v>
                </c:pt>
                <c:pt idx="173">
                  <c:v>44169</c:v>
                </c:pt>
                <c:pt idx="174">
                  <c:v>44169</c:v>
                </c:pt>
                <c:pt idx="175">
                  <c:v>44169</c:v>
                </c:pt>
                <c:pt idx="176">
                  <c:v>44147</c:v>
                </c:pt>
                <c:pt idx="177">
                  <c:v>44154</c:v>
                </c:pt>
                <c:pt idx="178">
                  <c:v>44161</c:v>
                </c:pt>
                <c:pt idx="179">
                  <c:v>44161</c:v>
                </c:pt>
                <c:pt idx="180">
                  <c:v>44187</c:v>
                </c:pt>
                <c:pt idx="181">
                  <c:v>44113</c:v>
                </c:pt>
                <c:pt idx="182">
                  <c:v>44113</c:v>
                </c:pt>
                <c:pt idx="183">
                  <c:v>44165</c:v>
                </c:pt>
                <c:pt idx="184">
                  <c:v>44165</c:v>
                </c:pt>
                <c:pt idx="185">
                  <c:v>44165</c:v>
                </c:pt>
                <c:pt idx="186">
                  <c:v>44183</c:v>
                </c:pt>
                <c:pt idx="187">
                  <c:v>44160</c:v>
                </c:pt>
                <c:pt idx="188">
                  <c:v>44180</c:v>
                </c:pt>
                <c:pt idx="189">
                  <c:v>44159</c:v>
                </c:pt>
                <c:pt idx="190">
                  <c:v>44183</c:v>
                </c:pt>
                <c:pt idx="191">
                  <c:v>44183</c:v>
                </c:pt>
                <c:pt idx="192">
                  <c:v>44183</c:v>
                </c:pt>
                <c:pt idx="193">
                  <c:v>44127</c:v>
                </c:pt>
                <c:pt idx="194">
                  <c:v>44141</c:v>
                </c:pt>
                <c:pt idx="195">
                  <c:v>44194</c:v>
                </c:pt>
                <c:pt idx="196">
                  <c:v>43885</c:v>
                </c:pt>
                <c:pt idx="197">
                  <c:v>43885</c:v>
                </c:pt>
                <c:pt idx="198">
                  <c:v>43885</c:v>
                </c:pt>
                <c:pt idx="199">
                  <c:v>43885</c:v>
                </c:pt>
                <c:pt idx="200">
                  <c:v>43972</c:v>
                </c:pt>
                <c:pt idx="201">
                  <c:v>43972</c:v>
                </c:pt>
                <c:pt idx="202">
                  <c:v>43972</c:v>
                </c:pt>
                <c:pt idx="203">
                  <c:v>43972</c:v>
                </c:pt>
                <c:pt idx="204">
                  <c:v>44134</c:v>
                </c:pt>
                <c:pt idx="205">
                  <c:v>44029</c:v>
                </c:pt>
                <c:pt idx="206">
                  <c:v>43861</c:v>
                </c:pt>
                <c:pt idx="207">
                  <c:v>43896</c:v>
                </c:pt>
                <c:pt idx="208">
                  <c:v>43972</c:v>
                </c:pt>
                <c:pt idx="209">
                  <c:v>44097</c:v>
                </c:pt>
                <c:pt idx="210">
                  <c:v>43881</c:v>
                </c:pt>
                <c:pt idx="211">
                  <c:v>43903</c:v>
                </c:pt>
                <c:pt idx="212">
                  <c:v>43903</c:v>
                </c:pt>
                <c:pt idx="213">
                  <c:v>43843</c:v>
                </c:pt>
                <c:pt idx="214">
                  <c:v>43843</c:v>
                </c:pt>
                <c:pt idx="215">
                  <c:v>43843</c:v>
                </c:pt>
                <c:pt idx="216">
                  <c:v>43847</c:v>
                </c:pt>
                <c:pt idx="217">
                  <c:v>43857</c:v>
                </c:pt>
                <c:pt idx="218">
                  <c:v>44021</c:v>
                </c:pt>
                <c:pt idx="219">
                  <c:v>44074</c:v>
                </c:pt>
                <c:pt idx="220">
                  <c:v>44074</c:v>
                </c:pt>
                <c:pt idx="221">
                  <c:v>44074</c:v>
                </c:pt>
                <c:pt idx="222">
                  <c:v>44074</c:v>
                </c:pt>
                <c:pt idx="223">
                  <c:v>44179</c:v>
                </c:pt>
                <c:pt idx="224">
                  <c:v>43994</c:v>
                </c:pt>
                <c:pt idx="225">
                  <c:v>44029</c:v>
                </c:pt>
                <c:pt idx="226">
                  <c:v>44029</c:v>
                </c:pt>
                <c:pt idx="227">
                  <c:v>44040</c:v>
                </c:pt>
                <c:pt idx="228">
                  <c:v>44040</c:v>
                </c:pt>
                <c:pt idx="229">
                  <c:v>44040</c:v>
                </c:pt>
                <c:pt idx="230">
                  <c:v>44078</c:v>
                </c:pt>
                <c:pt idx="231">
                  <c:v>44078</c:v>
                </c:pt>
                <c:pt idx="232">
                  <c:v>44078</c:v>
                </c:pt>
                <c:pt idx="233">
                  <c:v>44118</c:v>
                </c:pt>
                <c:pt idx="234">
                  <c:v>44028</c:v>
                </c:pt>
                <c:pt idx="235">
                  <c:v>43859</c:v>
                </c:pt>
                <c:pt idx="236">
                  <c:v>43889</c:v>
                </c:pt>
                <c:pt idx="237">
                  <c:v>44047</c:v>
                </c:pt>
                <c:pt idx="238">
                  <c:v>44104</c:v>
                </c:pt>
                <c:pt idx="239">
                  <c:v>44091</c:v>
                </c:pt>
                <c:pt idx="240">
                  <c:v>43945</c:v>
                </c:pt>
                <c:pt idx="241">
                  <c:v>44047</c:v>
                </c:pt>
                <c:pt idx="242">
                  <c:v>44047</c:v>
                </c:pt>
                <c:pt idx="243">
                  <c:v>44081</c:v>
                </c:pt>
                <c:pt idx="244">
                  <c:v>44081</c:v>
                </c:pt>
                <c:pt idx="245">
                  <c:v>44109</c:v>
                </c:pt>
                <c:pt idx="246">
                  <c:v>44109</c:v>
                </c:pt>
                <c:pt idx="247">
                  <c:v>44140</c:v>
                </c:pt>
                <c:pt idx="248">
                  <c:v>44145</c:v>
                </c:pt>
                <c:pt idx="249">
                  <c:v>44112</c:v>
                </c:pt>
                <c:pt idx="250">
                  <c:v>44105</c:v>
                </c:pt>
                <c:pt idx="251">
                  <c:v>44117</c:v>
                </c:pt>
                <c:pt idx="252">
                  <c:v>43882</c:v>
                </c:pt>
                <c:pt idx="253">
                  <c:v>43875</c:v>
                </c:pt>
                <c:pt idx="254">
                  <c:v>43889</c:v>
                </c:pt>
                <c:pt idx="255">
                  <c:v>43908</c:v>
                </c:pt>
                <c:pt idx="256">
                  <c:v>44012</c:v>
                </c:pt>
                <c:pt idx="257">
                  <c:v>43854</c:v>
                </c:pt>
                <c:pt idx="258">
                  <c:v>43901</c:v>
                </c:pt>
                <c:pt idx="259">
                  <c:v>44039</c:v>
                </c:pt>
                <c:pt idx="260">
                  <c:v>44046</c:v>
                </c:pt>
                <c:pt idx="261">
                  <c:v>44046</c:v>
                </c:pt>
                <c:pt idx="262">
                  <c:v>44068</c:v>
                </c:pt>
                <c:pt idx="263">
                  <c:v>43889</c:v>
                </c:pt>
                <c:pt idx="264">
                  <c:v>43971</c:v>
                </c:pt>
                <c:pt idx="265">
                  <c:v>44035</c:v>
                </c:pt>
                <c:pt idx="266">
                  <c:v>43843</c:v>
                </c:pt>
                <c:pt idx="267">
                  <c:v>43857</c:v>
                </c:pt>
                <c:pt idx="268">
                  <c:v>43857</c:v>
                </c:pt>
                <c:pt idx="269">
                  <c:v>43857</c:v>
                </c:pt>
                <c:pt idx="270">
                  <c:v>43857</c:v>
                </c:pt>
                <c:pt idx="271">
                  <c:v>43999</c:v>
                </c:pt>
                <c:pt idx="272">
                  <c:v>43999</c:v>
                </c:pt>
                <c:pt idx="273">
                  <c:v>43999</c:v>
                </c:pt>
                <c:pt idx="274">
                  <c:v>43999</c:v>
                </c:pt>
                <c:pt idx="275">
                  <c:v>44011</c:v>
                </c:pt>
                <c:pt idx="276">
                  <c:v>43852</c:v>
                </c:pt>
                <c:pt idx="277">
                  <c:v>44029</c:v>
                </c:pt>
                <c:pt idx="278">
                  <c:v>44131</c:v>
                </c:pt>
                <c:pt idx="279">
                  <c:v>43981</c:v>
                </c:pt>
                <c:pt idx="280">
                  <c:v>44042</c:v>
                </c:pt>
                <c:pt idx="281">
                  <c:v>44007</c:v>
                </c:pt>
                <c:pt idx="282">
                  <c:v>43859</c:v>
                </c:pt>
                <c:pt idx="283">
                  <c:v>44111</c:v>
                </c:pt>
                <c:pt idx="284">
                  <c:v>44111</c:v>
                </c:pt>
                <c:pt idx="285">
                  <c:v>43882</c:v>
                </c:pt>
                <c:pt idx="286">
                  <c:v>43881</c:v>
                </c:pt>
                <c:pt idx="287">
                  <c:v>43994</c:v>
                </c:pt>
                <c:pt idx="288">
                  <c:v>43843</c:v>
                </c:pt>
                <c:pt idx="289">
                  <c:v>43847</c:v>
                </c:pt>
                <c:pt idx="290">
                  <c:v>43847</c:v>
                </c:pt>
                <c:pt idx="291">
                  <c:v>43857</c:v>
                </c:pt>
                <c:pt idx="292">
                  <c:v>43857</c:v>
                </c:pt>
                <c:pt idx="293">
                  <c:v>43875</c:v>
                </c:pt>
                <c:pt idx="294">
                  <c:v>43979</c:v>
                </c:pt>
                <c:pt idx="295">
                  <c:v>43846</c:v>
                </c:pt>
                <c:pt idx="296">
                  <c:v>43874</c:v>
                </c:pt>
                <c:pt idx="297">
                  <c:v>43875</c:v>
                </c:pt>
                <c:pt idx="298">
                  <c:v>43950</c:v>
                </c:pt>
                <c:pt idx="299">
                  <c:v>44015</c:v>
                </c:pt>
                <c:pt idx="300">
                  <c:v>44029</c:v>
                </c:pt>
                <c:pt idx="301">
                  <c:v>44165</c:v>
                </c:pt>
                <c:pt idx="302">
                  <c:v>44176</c:v>
                </c:pt>
                <c:pt idx="303">
                  <c:v>43868</c:v>
                </c:pt>
                <c:pt idx="304">
                  <c:v>43868</c:v>
                </c:pt>
                <c:pt idx="305">
                  <c:v>43868</c:v>
                </c:pt>
                <c:pt idx="306">
                  <c:v>43882</c:v>
                </c:pt>
                <c:pt idx="307">
                  <c:v>43882</c:v>
                </c:pt>
                <c:pt idx="308">
                  <c:v>44091</c:v>
                </c:pt>
                <c:pt idx="309">
                  <c:v>44091</c:v>
                </c:pt>
                <c:pt idx="310">
                  <c:v>44106</c:v>
                </c:pt>
                <c:pt idx="311">
                  <c:v>44106</c:v>
                </c:pt>
                <c:pt idx="312">
                  <c:v>44127</c:v>
                </c:pt>
                <c:pt idx="313">
                  <c:v>44134</c:v>
                </c:pt>
                <c:pt idx="314">
                  <c:v>44141</c:v>
                </c:pt>
                <c:pt idx="315">
                  <c:v>44162</c:v>
                </c:pt>
                <c:pt idx="316">
                  <c:v>43945</c:v>
                </c:pt>
                <c:pt idx="317">
                  <c:v>44074</c:v>
                </c:pt>
                <c:pt idx="318">
                  <c:v>44074</c:v>
                </c:pt>
                <c:pt idx="319">
                  <c:v>44074</c:v>
                </c:pt>
                <c:pt idx="320">
                  <c:v>44127</c:v>
                </c:pt>
                <c:pt idx="321">
                  <c:v>44127</c:v>
                </c:pt>
                <c:pt idx="322">
                  <c:v>44179</c:v>
                </c:pt>
                <c:pt idx="323">
                  <c:v>44179</c:v>
                </c:pt>
                <c:pt idx="324">
                  <c:v>44179</c:v>
                </c:pt>
                <c:pt idx="325">
                  <c:v>44179</c:v>
                </c:pt>
                <c:pt idx="326">
                  <c:v>44069</c:v>
                </c:pt>
                <c:pt idx="327">
                  <c:v>43853</c:v>
                </c:pt>
                <c:pt idx="328">
                  <c:v>43861</c:v>
                </c:pt>
                <c:pt idx="329">
                  <c:v>44015</c:v>
                </c:pt>
                <c:pt idx="330">
                  <c:v>44029</c:v>
                </c:pt>
                <c:pt idx="331">
                  <c:v>44029</c:v>
                </c:pt>
                <c:pt idx="332">
                  <c:v>44040</c:v>
                </c:pt>
                <c:pt idx="333">
                  <c:v>44040</c:v>
                </c:pt>
                <c:pt idx="334">
                  <c:v>44062</c:v>
                </c:pt>
                <c:pt idx="335">
                  <c:v>44068</c:v>
                </c:pt>
                <c:pt idx="336">
                  <c:v>44078</c:v>
                </c:pt>
                <c:pt idx="337">
                  <c:v>43881</c:v>
                </c:pt>
                <c:pt idx="338">
                  <c:v>44116</c:v>
                </c:pt>
                <c:pt idx="339">
                  <c:v>43889</c:v>
                </c:pt>
                <c:pt idx="340">
                  <c:v>43890</c:v>
                </c:pt>
                <c:pt idx="341">
                  <c:v>43903</c:v>
                </c:pt>
                <c:pt idx="342">
                  <c:v>44089</c:v>
                </c:pt>
                <c:pt idx="343">
                  <c:v>44133</c:v>
                </c:pt>
                <c:pt idx="344">
                  <c:v>43875</c:v>
                </c:pt>
                <c:pt idx="345">
                  <c:v>44047</c:v>
                </c:pt>
                <c:pt idx="346">
                  <c:v>44047</c:v>
                </c:pt>
                <c:pt idx="347">
                  <c:v>44047</c:v>
                </c:pt>
                <c:pt idx="348">
                  <c:v>44125</c:v>
                </c:pt>
                <c:pt idx="349">
                  <c:v>44022</c:v>
                </c:pt>
                <c:pt idx="350">
                  <c:v>44029</c:v>
                </c:pt>
                <c:pt idx="351">
                  <c:v>44188</c:v>
                </c:pt>
                <c:pt idx="352">
                  <c:v>43896</c:v>
                </c:pt>
                <c:pt idx="353">
                  <c:v>43889</c:v>
                </c:pt>
                <c:pt idx="354">
                  <c:v>43903</c:v>
                </c:pt>
                <c:pt idx="355">
                  <c:v>43908</c:v>
                </c:pt>
                <c:pt idx="356">
                  <c:v>43908</c:v>
                </c:pt>
                <c:pt idx="357">
                  <c:v>43908</c:v>
                </c:pt>
                <c:pt idx="358">
                  <c:v>44112</c:v>
                </c:pt>
                <c:pt idx="359">
                  <c:v>44151</c:v>
                </c:pt>
                <c:pt idx="360">
                  <c:v>43874</c:v>
                </c:pt>
                <c:pt idx="361">
                  <c:v>43874</c:v>
                </c:pt>
                <c:pt idx="362">
                  <c:v>43889</c:v>
                </c:pt>
                <c:pt idx="363">
                  <c:v>43861</c:v>
                </c:pt>
                <c:pt idx="364">
                  <c:v>43971</c:v>
                </c:pt>
                <c:pt idx="365">
                  <c:v>44182</c:v>
                </c:pt>
                <c:pt idx="366">
                  <c:v>43987</c:v>
                </c:pt>
                <c:pt idx="367">
                  <c:v>43903</c:v>
                </c:pt>
                <c:pt idx="368">
                  <c:v>44049</c:v>
                </c:pt>
                <c:pt idx="369">
                  <c:v>44071</c:v>
                </c:pt>
                <c:pt idx="370">
                  <c:v>43950</c:v>
                </c:pt>
                <c:pt idx="371">
                  <c:v>44049</c:v>
                </c:pt>
                <c:pt idx="372">
                  <c:v>43874</c:v>
                </c:pt>
                <c:pt idx="373">
                  <c:v>43874</c:v>
                </c:pt>
                <c:pt idx="374">
                  <c:v>43973</c:v>
                </c:pt>
                <c:pt idx="375">
                  <c:v>43878</c:v>
                </c:pt>
                <c:pt idx="376">
                  <c:v>43878</c:v>
                </c:pt>
                <c:pt idx="377">
                  <c:v>43843</c:v>
                </c:pt>
                <c:pt idx="378">
                  <c:v>43843</c:v>
                </c:pt>
                <c:pt idx="379">
                  <c:v>43843</c:v>
                </c:pt>
                <c:pt idx="380">
                  <c:v>43847</c:v>
                </c:pt>
                <c:pt idx="381">
                  <c:v>43847</c:v>
                </c:pt>
                <c:pt idx="382">
                  <c:v>43847</c:v>
                </c:pt>
                <c:pt idx="383">
                  <c:v>43847</c:v>
                </c:pt>
                <c:pt idx="384">
                  <c:v>43999</c:v>
                </c:pt>
                <c:pt idx="385">
                  <c:v>43999</c:v>
                </c:pt>
                <c:pt idx="386">
                  <c:v>43999</c:v>
                </c:pt>
                <c:pt idx="387">
                  <c:v>43999</c:v>
                </c:pt>
                <c:pt idx="388">
                  <c:v>44011</c:v>
                </c:pt>
                <c:pt idx="389">
                  <c:v>44095</c:v>
                </c:pt>
                <c:pt idx="390">
                  <c:v>44095</c:v>
                </c:pt>
                <c:pt idx="391">
                  <c:v>44095</c:v>
                </c:pt>
                <c:pt idx="392">
                  <c:v>44095</c:v>
                </c:pt>
                <c:pt idx="393">
                  <c:v>44095</c:v>
                </c:pt>
                <c:pt idx="394">
                  <c:v>44095</c:v>
                </c:pt>
                <c:pt idx="395">
                  <c:v>44095</c:v>
                </c:pt>
                <c:pt idx="396">
                  <c:v>44095</c:v>
                </c:pt>
                <c:pt idx="397">
                  <c:v>44095</c:v>
                </c:pt>
                <c:pt idx="398">
                  <c:v>44095</c:v>
                </c:pt>
                <c:pt idx="399">
                  <c:v>44095</c:v>
                </c:pt>
                <c:pt idx="400">
                  <c:v>44124</c:v>
                </c:pt>
                <c:pt idx="401">
                  <c:v>44124</c:v>
                </c:pt>
                <c:pt idx="402">
                  <c:v>44124</c:v>
                </c:pt>
                <c:pt idx="403">
                  <c:v>44124</c:v>
                </c:pt>
                <c:pt idx="404">
                  <c:v>44152</c:v>
                </c:pt>
                <c:pt idx="405">
                  <c:v>44152</c:v>
                </c:pt>
                <c:pt idx="406">
                  <c:v>44152</c:v>
                </c:pt>
                <c:pt idx="407">
                  <c:v>44159</c:v>
                </c:pt>
                <c:pt idx="408">
                  <c:v>44159</c:v>
                </c:pt>
                <c:pt idx="409">
                  <c:v>44169</c:v>
                </c:pt>
                <c:pt idx="410">
                  <c:v>44169</c:v>
                </c:pt>
                <c:pt idx="411">
                  <c:v>44169</c:v>
                </c:pt>
                <c:pt idx="412">
                  <c:v>44169</c:v>
                </c:pt>
                <c:pt idx="413">
                  <c:v>44169</c:v>
                </c:pt>
                <c:pt idx="414">
                  <c:v>44169</c:v>
                </c:pt>
                <c:pt idx="415">
                  <c:v>43858</c:v>
                </c:pt>
                <c:pt idx="416">
                  <c:v>43889</c:v>
                </c:pt>
                <c:pt idx="417">
                  <c:v>43893</c:v>
                </c:pt>
                <c:pt idx="418">
                  <c:v>44008</c:v>
                </c:pt>
                <c:pt idx="419">
                  <c:v>44103</c:v>
                </c:pt>
                <c:pt idx="420">
                  <c:v>44035</c:v>
                </c:pt>
                <c:pt idx="421">
                  <c:v>44035</c:v>
                </c:pt>
                <c:pt idx="422">
                  <c:v>44155</c:v>
                </c:pt>
                <c:pt idx="423">
                  <c:v>44155</c:v>
                </c:pt>
                <c:pt idx="424">
                  <c:v>43885</c:v>
                </c:pt>
                <c:pt idx="425">
                  <c:v>43885</c:v>
                </c:pt>
                <c:pt idx="426">
                  <c:v>43888</c:v>
                </c:pt>
                <c:pt idx="427">
                  <c:v>44029</c:v>
                </c:pt>
                <c:pt idx="428">
                  <c:v>44029</c:v>
                </c:pt>
                <c:pt idx="429">
                  <c:v>44029</c:v>
                </c:pt>
                <c:pt idx="430">
                  <c:v>44147</c:v>
                </c:pt>
                <c:pt idx="431">
                  <c:v>44147</c:v>
                </c:pt>
                <c:pt idx="432">
                  <c:v>44022</c:v>
                </c:pt>
                <c:pt idx="433">
                  <c:v>44155</c:v>
                </c:pt>
                <c:pt idx="434">
                  <c:v>44155</c:v>
                </c:pt>
                <c:pt idx="435">
                  <c:v>44131</c:v>
                </c:pt>
                <c:pt idx="436">
                  <c:v>43845</c:v>
                </c:pt>
                <c:pt idx="437">
                  <c:v>43845</c:v>
                </c:pt>
                <c:pt idx="438">
                  <c:v>44029</c:v>
                </c:pt>
                <c:pt idx="439">
                  <c:v>43909</c:v>
                </c:pt>
                <c:pt idx="440">
                  <c:v>43871</c:v>
                </c:pt>
                <c:pt idx="441">
                  <c:v>43900</c:v>
                </c:pt>
                <c:pt idx="442">
                  <c:v>43986</c:v>
                </c:pt>
                <c:pt idx="443">
                  <c:v>43986</c:v>
                </c:pt>
                <c:pt idx="444">
                  <c:v>44127</c:v>
                </c:pt>
                <c:pt idx="445">
                  <c:v>43861</c:v>
                </c:pt>
                <c:pt idx="446">
                  <c:v>43861</c:v>
                </c:pt>
                <c:pt idx="447">
                  <c:v>43861</c:v>
                </c:pt>
                <c:pt idx="448">
                  <c:v>43896</c:v>
                </c:pt>
                <c:pt idx="449">
                  <c:v>44012</c:v>
                </c:pt>
                <c:pt idx="450">
                  <c:v>44012</c:v>
                </c:pt>
                <c:pt idx="451">
                  <c:v>44012</c:v>
                </c:pt>
                <c:pt idx="452">
                  <c:v>43980</c:v>
                </c:pt>
                <c:pt idx="453">
                  <c:v>44029</c:v>
                </c:pt>
                <c:pt idx="454">
                  <c:v>44127</c:v>
                </c:pt>
                <c:pt idx="455">
                  <c:v>44012</c:v>
                </c:pt>
                <c:pt idx="456">
                  <c:v>44007</c:v>
                </c:pt>
                <c:pt idx="457">
                  <c:v>44118</c:v>
                </c:pt>
                <c:pt idx="458">
                  <c:v>43945</c:v>
                </c:pt>
                <c:pt idx="459">
                  <c:v>43945</c:v>
                </c:pt>
                <c:pt idx="460">
                  <c:v>43889</c:v>
                </c:pt>
                <c:pt idx="461">
                  <c:v>44043</c:v>
                </c:pt>
                <c:pt idx="462">
                  <c:v>44012</c:v>
                </c:pt>
                <c:pt idx="463">
                  <c:v>43985</c:v>
                </c:pt>
                <c:pt idx="464">
                  <c:v>44041</c:v>
                </c:pt>
                <c:pt idx="465">
                  <c:v>44041</c:v>
                </c:pt>
                <c:pt idx="466">
                  <c:v>43878</c:v>
                </c:pt>
                <c:pt idx="467">
                  <c:v>43878</c:v>
                </c:pt>
                <c:pt idx="468">
                  <c:v>44183</c:v>
                </c:pt>
                <c:pt idx="469">
                  <c:v>43853</c:v>
                </c:pt>
                <c:pt idx="470">
                  <c:v>43853</c:v>
                </c:pt>
                <c:pt idx="471">
                  <c:v>43861</c:v>
                </c:pt>
                <c:pt idx="472">
                  <c:v>43861</c:v>
                </c:pt>
                <c:pt idx="473">
                  <c:v>43861</c:v>
                </c:pt>
                <c:pt idx="474">
                  <c:v>43861</c:v>
                </c:pt>
                <c:pt idx="475">
                  <c:v>43868</c:v>
                </c:pt>
                <c:pt idx="476">
                  <c:v>43868</c:v>
                </c:pt>
                <c:pt idx="477">
                  <c:v>43868</c:v>
                </c:pt>
                <c:pt idx="478">
                  <c:v>43875</c:v>
                </c:pt>
                <c:pt idx="479">
                  <c:v>43882</c:v>
                </c:pt>
                <c:pt idx="480">
                  <c:v>43882</c:v>
                </c:pt>
                <c:pt idx="481">
                  <c:v>43882</c:v>
                </c:pt>
                <c:pt idx="482">
                  <c:v>43882</c:v>
                </c:pt>
                <c:pt idx="483">
                  <c:v>43882</c:v>
                </c:pt>
                <c:pt idx="484">
                  <c:v>43889</c:v>
                </c:pt>
                <c:pt idx="485">
                  <c:v>43889</c:v>
                </c:pt>
                <c:pt idx="486">
                  <c:v>43889</c:v>
                </c:pt>
                <c:pt idx="487">
                  <c:v>43896</c:v>
                </c:pt>
                <c:pt idx="488">
                  <c:v>43896</c:v>
                </c:pt>
                <c:pt idx="489">
                  <c:v>43997</c:v>
                </c:pt>
                <c:pt idx="490">
                  <c:v>43997</c:v>
                </c:pt>
                <c:pt idx="491">
                  <c:v>43997</c:v>
                </c:pt>
                <c:pt idx="492">
                  <c:v>43997</c:v>
                </c:pt>
                <c:pt idx="493">
                  <c:v>44008</c:v>
                </c:pt>
                <c:pt idx="494">
                  <c:v>44008</c:v>
                </c:pt>
                <c:pt idx="495">
                  <c:v>44008</c:v>
                </c:pt>
                <c:pt idx="496">
                  <c:v>44113</c:v>
                </c:pt>
                <c:pt idx="497">
                  <c:v>44120</c:v>
                </c:pt>
                <c:pt idx="498">
                  <c:v>44120</c:v>
                </c:pt>
                <c:pt idx="499">
                  <c:v>44120</c:v>
                </c:pt>
                <c:pt idx="500">
                  <c:v>44127</c:v>
                </c:pt>
                <c:pt idx="501">
                  <c:v>44141</c:v>
                </c:pt>
                <c:pt idx="502">
                  <c:v>44148</c:v>
                </c:pt>
                <c:pt idx="503">
                  <c:v>44148</c:v>
                </c:pt>
                <c:pt idx="504">
                  <c:v>44155</c:v>
                </c:pt>
                <c:pt idx="505">
                  <c:v>44162</c:v>
                </c:pt>
                <c:pt idx="506">
                  <c:v>44029</c:v>
                </c:pt>
                <c:pt idx="507">
                  <c:v>43853</c:v>
                </c:pt>
                <c:pt idx="508">
                  <c:v>43853</c:v>
                </c:pt>
                <c:pt idx="509">
                  <c:v>43903</c:v>
                </c:pt>
                <c:pt idx="510">
                  <c:v>43903</c:v>
                </c:pt>
                <c:pt idx="511">
                  <c:v>43903</c:v>
                </c:pt>
                <c:pt idx="512">
                  <c:v>43840</c:v>
                </c:pt>
                <c:pt idx="513">
                  <c:v>43889</c:v>
                </c:pt>
                <c:pt idx="514">
                  <c:v>43889</c:v>
                </c:pt>
                <c:pt idx="515">
                  <c:v>43896</c:v>
                </c:pt>
                <c:pt idx="516">
                  <c:v>43896</c:v>
                </c:pt>
                <c:pt idx="517">
                  <c:v>43896</c:v>
                </c:pt>
                <c:pt idx="518">
                  <c:v>44029</c:v>
                </c:pt>
                <c:pt idx="519">
                  <c:v>44029</c:v>
                </c:pt>
                <c:pt idx="520">
                  <c:v>44029</c:v>
                </c:pt>
                <c:pt idx="521">
                  <c:v>44029</c:v>
                </c:pt>
                <c:pt idx="522">
                  <c:v>44029</c:v>
                </c:pt>
                <c:pt idx="523">
                  <c:v>44029</c:v>
                </c:pt>
                <c:pt idx="524">
                  <c:v>44029</c:v>
                </c:pt>
                <c:pt idx="525">
                  <c:v>44029</c:v>
                </c:pt>
                <c:pt idx="526">
                  <c:v>44035</c:v>
                </c:pt>
                <c:pt idx="527">
                  <c:v>44035</c:v>
                </c:pt>
                <c:pt idx="528">
                  <c:v>44035</c:v>
                </c:pt>
                <c:pt idx="529">
                  <c:v>44077</c:v>
                </c:pt>
                <c:pt idx="530">
                  <c:v>44091</c:v>
                </c:pt>
                <c:pt idx="531">
                  <c:v>44091</c:v>
                </c:pt>
                <c:pt idx="532">
                  <c:v>44091</c:v>
                </c:pt>
                <c:pt idx="533">
                  <c:v>44091</c:v>
                </c:pt>
                <c:pt idx="534">
                  <c:v>44091</c:v>
                </c:pt>
                <c:pt idx="535">
                  <c:v>44106</c:v>
                </c:pt>
                <c:pt idx="536">
                  <c:v>44106</c:v>
                </c:pt>
                <c:pt idx="537">
                  <c:v>44106</c:v>
                </c:pt>
                <c:pt idx="538">
                  <c:v>44106</c:v>
                </c:pt>
                <c:pt idx="539">
                  <c:v>44113</c:v>
                </c:pt>
                <c:pt idx="540">
                  <c:v>44134</c:v>
                </c:pt>
                <c:pt idx="541">
                  <c:v>44134</c:v>
                </c:pt>
                <c:pt idx="542">
                  <c:v>44141</c:v>
                </c:pt>
                <c:pt idx="543">
                  <c:v>44141</c:v>
                </c:pt>
                <c:pt idx="544">
                  <c:v>44148</c:v>
                </c:pt>
                <c:pt idx="545">
                  <c:v>44162</c:v>
                </c:pt>
                <c:pt idx="546">
                  <c:v>44162</c:v>
                </c:pt>
                <c:pt idx="547">
                  <c:v>44162</c:v>
                </c:pt>
                <c:pt idx="548">
                  <c:v>44162</c:v>
                </c:pt>
                <c:pt idx="549">
                  <c:v>44162</c:v>
                </c:pt>
                <c:pt idx="550">
                  <c:v>44188</c:v>
                </c:pt>
                <c:pt idx="551">
                  <c:v>44029</c:v>
                </c:pt>
                <c:pt idx="552">
                  <c:v>43861</c:v>
                </c:pt>
                <c:pt idx="553">
                  <c:v>43847</c:v>
                </c:pt>
                <c:pt idx="554">
                  <c:v>43861</c:v>
                </c:pt>
                <c:pt idx="555">
                  <c:v>43868</c:v>
                </c:pt>
                <c:pt idx="556">
                  <c:v>43875</c:v>
                </c:pt>
                <c:pt idx="557">
                  <c:v>43875</c:v>
                </c:pt>
                <c:pt idx="558">
                  <c:v>43875</c:v>
                </c:pt>
                <c:pt idx="559">
                  <c:v>43875</c:v>
                </c:pt>
                <c:pt idx="560">
                  <c:v>43889</c:v>
                </c:pt>
                <c:pt idx="561">
                  <c:v>43889</c:v>
                </c:pt>
                <c:pt idx="562">
                  <c:v>43889</c:v>
                </c:pt>
                <c:pt idx="563">
                  <c:v>44141</c:v>
                </c:pt>
                <c:pt idx="564">
                  <c:v>44141</c:v>
                </c:pt>
                <c:pt idx="565">
                  <c:v>44141</c:v>
                </c:pt>
                <c:pt idx="566">
                  <c:v>44155</c:v>
                </c:pt>
                <c:pt idx="567">
                  <c:v>44155</c:v>
                </c:pt>
                <c:pt idx="568">
                  <c:v>44155</c:v>
                </c:pt>
                <c:pt idx="569">
                  <c:v>44155</c:v>
                </c:pt>
                <c:pt idx="570">
                  <c:v>44183</c:v>
                </c:pt>
                <c:pt idx="571">
                  <c:v>44183</c:v>
                </c:pt>
                <c:pt idx="572">
                  <c:v>44183</c:v>
                </c:pt>
                <c:pt idx="573">
                  <c:v>43871</c:v>
                </c:pt>
                <c:pt idx="574">
                  <c:v>44005</c:v>
                </c:pt>
                <c:pt idx="575">
                  <c:v>44005</c:v>
                </c:pt>
                <c:pt idx="576">
                  <c:v>44005</c:v>
                </c:pt>
                <c:pt idx="577">
                  <c:v>44005</c:v>
                </c:pt>
                <c:pt idx="578">
                  <c:v>44005</c:v>
                </c:pt>
                <c:pt idx="579">
                  <c:v>44005</c:v>
                </c:pt>
                <c:pt idx="580">
                  <c:v>44102</c:v>
                </c:pt>
                <c:pt idx="581">
                  <c:v>44102</c:v>
                </c:pt>
                <c:pt idx="582">
                  <c:v>44188</c:v>
                </c:pt>
                <c:pt idx="583">
                  <c:v>43973</c:v>
                </c:pt>
                <c:pt idx="584">
                  <c:v>44160</c:v>
                </c:pt>
                <c:pt idx="585">
                  <c:v>44160</c:v>
                </c:pt>
                <c:pt idx="586">
                  <c:v>44186</c:v>
                </c:pt>
                <c:pt idx="587">
                  <c:v>43992</c:v>
                </c:pt>
                <c:pt idx="588">
                  <c:v>44127</c:v>
                </c:pt>
                <c:pt idx="589">
                  <c:v>44165</c:v>
                </c:pt>
                <c:pt idx="590">
                  <c:v>44120</c:v>
                </c:pt>
                <c:pt idx="591">
                  <c:v>44120</c:v>
                </c:pt>
                <c:pt idx="592">
                  <c:v>43903</c:v>
                </c:pt>
                <c:pt idx="593">
                  <c:v>43844</c:v>
                </c:pt>
                <c:pt idx="594">
                  <c:v>43871</c:v>
                </c:pt>
                <c:pt idx="595">
                  <c:v>43871</c:v>
                </c:pt>
                <c:pt idx="596">
                  <c:v>43874</c:v>
                </c:pt>
                <c:pt idx="597">
                  <c:v>44069</c:v>
                </c:pt>
                <c:pt idx="598">
                  <c:v>43978</c:v>
                </c:pt>
                <c:pt idx="599">
                  <c:v>44116</c:v>
                </c:pt>
                <c:pt idx="600">
                  <c:v>44195</c:v>
                </c:pt>
                <c:pt idx="601">
                  <c:v>44042</c:v>
                </c:pt>
                <c:pt idx="602">
                  <c:v>43882</c:v>
                </c:pt>
                <c:pt idx="603">
                  <c:v>43882</c:v>
                </c:pt>
                <c:pt idx="604">
                  <c:v>43896</c:v>
                </c:pt>
                <c:pt idx="605">
                  <c:v>43896</c:v>
                </c:pt>
                <c:pt idx="606">
                  <c:v>44183</c:v>
                </c:pt>
                <c:pt idx="607">
                  <c:v>44183</c:v>
                </c:pt>
                <c:pt idx="608">
                  <c:v>44188</c:v>
                </c:pt>
                <c:pt idx="609">
                  <c:v>44188</c:v>
                </c:pt>
                <c:pt idx="610">
                  <c:v>44147</c:v>
                </c:pt>
                <c:pt idx="611">
                  <c:v>44029</c:v>
                </c:pt>
                <c:pt idx="612">
                  <c:v>44169</c:v>
                </c:pt>
                <c:pt idx="613">
                  <c:v>44195</c:v>
                </c:pt>
                <c:pt idx="614">
                  <c:v>44098</c:v>
                </c:pt>
                <c:pt idx="615">
                  <c:v>43896</c:v>
                </c:pt>
                <c:pt idx="616">
                  <c:v>43843</c:v>
                </c:pt>
                <c:pt idx="617">
                  <c:v>44169</c:v>
                </c:pt>
                <c:pt idx="618">
                  <c:v>43837</c:v>
                </c:pt>
                <c:pt idx="619">
                  <c:v>44118</c:v>
                </c:pt>
                <c:pt idx="620">
                  <c:v>43878</c:v>
                </c:pt>
                <c:pt idx="621">
                  <c:v>44120</c:v>
                </c:pt>
                <c:pt idx="622">
                  <c:v>44187</c:v>
                </c:pt>
                <c:pt idx="623">
                  <c:v>43874</c:v>
                </c:pt>
                <c:pt idx="624">
                  <c:v>43861</c:v>
                </c:pt>
                <c:pt idx="625">
                  <c:v>44145</c:v>
                </c:pt>
                <c:pt idx="626">
                  <c:v>44147</c:v>
                </c:pt>
                <c:pt idx="627">
                  <c:v>43896</c:v>
                </c:pt>
                <c:pt idx="628">
                  <c:v>43981</c:v>
                </c:pt>
                <c:pt idx="629">
                  <c:v>43903</c:v>
                </c:pt>
                <c:pt idx="630">
                  <c:v>43847</c:v>
                </c:pt>
                <c:pt idx="631">
                  <c:v>43874</c:v>
                </c:pt>
                <c:pt idx="632">
                  <c:v>44160</c:v>
                </c:pt>
                <c:pt idx="633">
                  <c:v>44029</c:v>
                </c:pt>
                <c:pt idx="634">
                  <c:v>44029</c:v>
                </c:pt>
                <c:pt idx="635">
                  <c:v>44135</c:v>
                </c:pt>
                <c:pt idx="636">
                  <c:v>44118</c:v>
                </c:pt>
                <c:pt idx="637">
                  <c:v>44118</c:v>
                </c:pt>
                <c:pt idx="638">
                  <c:v>44118</c:v>
                </c:pt>
                <c:pt idx="639">
                  <c:v>44118</c:v>
                </c:pt>
                <c:pt idx="640">
                  <c:v>44118</c:v>
                </c:pt>
                <c:pt idx="641">
                  <c:v>44118</c:v>
                </c:pt>
                <c:pt idx="642">
                  <c:v>44118</c:v>
                </c:pt>
                <c:pt idx="643">
                  <c:v>44118</c:v>
                </c:pt>
                <c:pt idx="644">
                  <c:v>44118</c:v>
                </c:pt>
                <c:pt idx="645">
                  <c:v>44118</c:v>
                </c:pt>
                <c:pt idx="646">
                  <c:v>44118</c:v>
                </c:pt>
                <c:pt idx="647">
                  <c:v>44165</c:v>
                </c:pt>
                <c:pt idx="648">
                  <c:v>44165</c:v>
                </c:pt>
                <c:pt idx="649">
                  <c:v>44165</c:v>
                </c:pt>
                <c:pt idx="650">
                  <c:v>44091</c:v>
                </c:pt>
                <c:pt idx="651">
                  <c:v>44134</c:v>
                </c:pt>
                <c:pt idx="652">
                  <c:v>44134</c:v>
                </c:pt>
                <c:pt idx="653">
                  <c:v>44134</c:v>
                </c:pt>
                <c:pt idx="654">
                  <c:v>44165</c:v>
                </c:pt>
                <c:pt idx="655">
                  <c:v>44130</c:v>
                </c:pt>
                <c:pt idx="656">
                  <c:v>44130</c:v>
                </c:pt>
                <c:pt idx="657">
                  <c:v>44135</c:v>
                </c:pt>
                <c:pt idx="658">
                  <c:v>44135</c:v>
                </c:pt>
                <c:pt idx="659">
                  <c:v>44165</c:v>
                </c:pt>
                <c:pt idx="660">
                  <c:v>44146</c:v>
                </c:pt>
                <c:pt idx="661">
                  <c:v>44141</c:v>
                </c:pt>
                <c:pt idx="662">
                  <c:v>44141</c:v>
                </c:pt>
                <c:pt idx="663">
                  <c:v>44153</c:v>
                </c:pt>
                <c:pt idx="664">
                  <c:v>44140</c:v>
                </c:pt>
                <c:pt idx="665">
                  <c:v>44140</c:v>
                </c:pt>
                <c:pt idx="666">
                  <c:v>44161</c:v>
                </c:pt>
                <c:pt idx="667">
                  <c:v>44194</c:v>
                </c:pt>
                <c:pt idx="668">
                  <c:v>44194</c:v>
                </c:pt>
                <c:pt idx="669">
                  <c:v>44194</c:v>
                </c:pt>
                <c:pt idx="670">
                  <c:v>44187</c:v>
                </c:pt>
                <c:pt idx="671">
                  <c:v>44187</c:v>
                </c:pt>
                <c:pt idx="672">
                  <c:v>44187</c:v>
                </c:pt>
                <c:pt idx="673">
                  <c:v>44187</c:v>
                </c:pt>
                <c:pt idx="674">
                  <c:v>44187</c:v>
                </c:pt>
                <c:pt idx="675">
                  <c:v>44187</c:v>
                </c:pt>
                <c:pt idx="676">
                  <c:v>44187</c:v>
                </c:pt>
                <c:pt idx="677">
                  <c:v>44194</c:v>
                </c:pt>
                <c:pt idx="678">
                  <c:v>44194</c:v>
                </c:pt>
                <c:pt idx="679">
                  <c:v>44194</c:v>
                </c:pt>
                <c:pt idx="680">
                  <c:v>44194</c:v>
                </c:pt>
                <c:pt idx="681">
                  <c:v>44194</c:v>
                </c:pt>
                <c:pt idx="682">
                  <c:v>43861</c:v>
                </c:pt>
                <c:pt idx="683">
                  <c:v>43861</c:v>
                </c:pt>
                <c:pt idx="684">
                  <c:v>43896</c:v>
                </c:pt>
                <c:pt idx="685">
                  <c:v>43903</c:v>
                </c:pt>
                <c:pt idx="686">
                  <c:v>44148</c:v>
                </c:pt>
                <c:pt idx="687">
                  <c:v>43875</c:v>
                </c:pt>
                <c:pt idx="688">
                  <c:v>43920</c:v>
                </c:pt>
                <c:pt idx="689">
                  <c:v>43920</c:v>
                </c:pt>
                <c:pt idx="690">
                  <c:v>43875</c:v>
                </c:pt>
                <c:pt idx="691">
                  <c:v>43903</c:v>
                </c:pt>
                <c:pt idx="692">
                  <c:v>44127</c:v>
                </c:pt>
                <c:pt idx="693">
                  <c:v>44127</c:v>
                </c:pt>
                <c:pt idx="694">
                  <c:v>44127</c:v>
                </c:pt>
                <c:pt idx="695">
                  <c:v>43903</c:v>
                </c:pt>
                <c:pt idx="696">
                  <c:v>43920</c:v>
                </c:pt>
                <c:pt idx="697">
                  <c:v>43920</c:v>
                </c:pt>
                <c:pt idx="698">
                  <c:v>44012</c:v>
                </c:pt>
                <c:pt idx="699">
                  <c:v>44029</c:v>
                </c:pt>
                <c:pt idx="700">
                  <c:v>44152</c:v>
                </c:pt>
                <c:pt idx="701">
                  <c:v>44148</c:v>
                </c:pt>
                <c:pt idx="702">
                  <c:v>44148</c:v>
                </c:pt>
                <c:pt idx="703">
                  <c:v>44050</c:v>
                </c:pt>
                <c:pt idx="704">
                  <c:v>44078</c:v>
                </c:pt>
                <c:pt idx="705">
                  <c:v>44147</c:v>
                </c:pt>
                <c:pt idx="706">
                  <c:v>43896</c:v>
                </c:pt>
                <c:pt idx="707">
                  <c:v>43965</c:v>
                </c:pt>
                <c:pt idx="708">
                  <c:v>44148</c:v>
                </c:pt>
                <c:pt idx="709">
                  <c:v>43861</c:v>
                </c:pt>
                <c:pt idx="710">
                  <c:v>43868</c:v>
                </c:pt>
                <c:pt idx="711">
                  <c:v>43882</c:v>
                </c:pt>
                <c:pt idx="712">
                  <c:v>43959</c:v>
                </c:pt>
                <c:pt idx="713">
                  <c:v>44188</c:v>
                </c:pt>
                <c:pt idx="714">
                  <c:v>44183</c:v>
                </c:pt>
                <c:pt idx="715">
                  <c:v>44000</c:v>
                </c:pt>
                <c:pt idx="716">
                  <c:v>44188</c:v>
                </c:pt>
                <c:pt idx="717">
                  <c:v>43993</c:v>
                </c:pt>
                <c:pt idx="718">
                  <c:v>44105</c:v>
                </c:pt>
                <c:pt idx="719">
                  <c:v>44147</c:v>
                </c:pt>
                <c:pt idx="720">
                  <c:v>44155</c:v>
                </c:pt>
                <c:pt idx="721">
                  <c:v>44162</c:v>
                </c:pt>
                <c:pt idx="722">
                  <c:v>44147</c:v>
                </c:pt>
                <c:pt idx="723">
                  <c:v>44091</c:v>
                </c:pt>
                <c:pt idx="724">
                  <c:v>44134</c:v>
                </c:pt>
                <c:pt idx="725">
                  <c:v>44071</c:v>
                </c:pt>
                <c:pt idx="726">
                  <c:v>44169</c:v>
                </c:pt>
                <c:pt idx="727">
                  <c:v>43936</c:v>
                </c:pt>
                <c:pt idx="728">
                  <c:v>43963</c:v>
                </c:pt>
                <c:pt idx="729">
                  <c:v>44085</c:v>
                </c:pt>
                <c:pt idx="730">
                  <c:v>44194</c:v>
                </c:pt>
                <c:pt idx="731">
                  <c:v>44186</c:v>
                </c:pt>
                <c:pt idx="732">
                  <c:v>44070</c:v>
                </c:pt>
                <c:pt idx="733">
                  <c:v>44118</c:v>
                </c:pt>
                <c:pt idx="734">
                  <c:v>43981</c:v>
                </c:pt>
                <c:pt idx="735">
                  <c:v>44139</c:v>
                </c:pt>
                <c:pt idx="736">
                  <c:v>43861</c:v>
                </c:pt>
                <c:pt idx="737">
                  <c:v>44103</c:v>
                </c:pt>
                <c:pt idx="738">
                  <c:v>44092</c:v>
                </c:pt>
                <c:pt idx="739">
                  <c:v>44029</c:v>
                </c:pt>
                <c:pt idx="740">
                  <c:v>44049</c:v>
                </c:pt>
                <c:pt idx="741">
                  <c:v>44067</c:v>
                </c:pt>
                <c:pt idx="742">
                  <c:v>44169</c:v>
                </c:pt>
                <c:pt idx="743">
                  <c:v>44105</c:v>
                </c:pt>
                <c:pt idx="744">
                  <c:v>43987</c:v>
                </c:pt>
                <c:pt idx="745">
                  <c:v>44084</c:v>
                </c:pt>
                <c:pt idx="746">
                  <c:v>43874</c:v>
                </c:pt>
                <c:pt idx="747">
                  <c:v>43889</c:v>
                </c:pt>
                <c:pt idx="748">
                  <c:v>44109</c:v>
                </c:pt>
                <c:pt idx="749">
                  <c:v>44105</c:v>
                </c:pt>
                <c:pt idx="750">
                  <c:v>43889</c:v>
                </c:pt>
                <c:pt idx="751">
                  <c:v>43935</c:v>
                </c:pt>
                <c:pt idx="752">
                  <c:v>43965</c:v>
                </c:pt>
                <c:pt idx="753">
                  <c:v>44183</c:v>
                </c:pt>
                <c:pt idx="754">
                  <c:v>43872</c:v>
                </c:pt>
                <c:pt idx="755">
                  <c:v>43893</c:v>
                </c:pt>
                <c:pt idx="756">
                  <c:v>43893</c:v>
                </c:pt>
                <c:pt idx="757">
                  <c:v>43893</c:v>
                </c:pt>
                <c:pt idx="758">
                  <c:v>44186</c:v>
                </c:pt>
                <c:pt idx="759">
                  <c:v>44091</c:v>
                </c:pt>
                <c:pt idx="760">
                  <c:v>44078</c:v>
                </c:pt>
                <c:pt idx="761">
                  <c:v>44092</c:v>
                </c:pt>
                <c:pt idx="762">
                  <c:v>44118</c:v>
                </c:pt>
                <c:pt idx="763">
                  <c:v>44134</c:v>
                </c:pt>
                <c:pt idx="764">
                  <c:v>44169</c:v>
                </c:pt>
                <c:pt idx="765">
                  <c:v>44187</c:v>
                </c:pt>
                <c:pt idx="766">
                  <c:v>44124</c:v>
                </c:pt>
                <c:pt idx="767">
                  <c:v>44117</c:v>
                </c:pt>
                <c:pt idx="768">
                  <c:v>43973</c:v>
                </c:pt>
                <c:pt idx="769">
                  <c:v>44091</c:v>
                </c:pt>
                <c:pt idx="770">
                  <c:v>44091</c:v>
                </c:pt>
                <c:pt idx="771">
                  <c:v>44127</c:v>
                </c:pt>
                <c:pt idx="772">
                  <c:v>44134</c:v>
                </c:pt>
                <c:pt idx="773">
                  <c:v>44169</c:v>
                </c:pt>
                <c:pt idx="774">
                  <c:v>44183</c:v>
                </c:pt>
                <c:pt idx="775">
                  <c:v>44183</c:v>
                </c:pt>
                <c:pt idx="776">
                  <c:v>43861</c:v>
                </c:pt>
                <c:pt idx="777">
                  <c:v>43846</c:v>
                </c:pt>
                <c:pt idx="778">
                  <c:v>43861</c:v>
                </c:pt>
                <c:pt idx="779">
                  <c:v>44187</c:v>
                </c:pt>
                <c:pt idx="780">
                  <c:v>43997</c:v>
                </c:pt>
                <c:pt idx="781">
                  <c:v>44160</c:v>
                </c:pt>
                <c:pt idx="782">
                  <c:v>44160</c:v>
                </c:pt>
                <c:pt idx="783">
                  <c:v>44098</c:v>
                </c:pt>
                <c:pt idx="784">
                  <c:v>43981</c:v>
                </c:pt>
                <c:pt idx="785">
                  <c:v>44141</c:v>
                </c:pt>
                <c:pt idx="786">
                  <c:v>44188</c:v>
                </c:pt>
                <c:pt idx="787">
                  <c:v>44188</c:v>
                </c:pt>
                <c:pt idx="788">
                  <c:v>43861</c:v>
                </c:pt>
                <c:pt idx="789">
                  <c:v>43903</c:v>
                </c:pt>
                <c:pt idx="790">
                  <c:v>44096</c:v>
                </c:pt>
                <c:pt idx="791">
                  <c:v>44047</c:v>
                </c:pt>
                <c:pt idx="792">
                  <c:v>44047</c:v>
                </c:pt>
                <c:pt idx="793">
                  <c:v>43903</c:v>
                </c:pt>
                <c:pt idx="794">
                  <c:v>43878</c:v>
                </c:pt>
                <c:pt idx="795">
                  <c:v>43966</c:v>
                </c:pt>
                <c:pt idx="796">
                  <c:v>44047</c:v>
                </c:pt>
                <c:pt idx="797">
                  <c:v>43864</c:v>
                </c:pt>
                <c:pt idx="798">
                  <c:v>43875</c:v>
                </c:pt>
                <c:pt idx="799">
                  <c:v>44021</c:v>
                </c:pt>
                <c:pt idx="800">
                  <c:v>43873</c:v>
                </c:pt>
                <c:pt idx="801">
                  <c:v>44005</c:v>
                </c:pt>
                <c:pt idx="802">
                  <c:v>44039</c:v>
                </c:pt>
                <c:pt idx="803">
                  <c:v>44039</c:v>
                </c:pt>
                <c:pt idx="804">
                  <c:v>44039</c:v>
                </c:pt>
                <c:pt idx="805">
                  <c:v>44040</c:v>
                </c:pt>
                <c:pt idx="806">
                  <c:v>44029</c:v>
                </c:pt>
                <c:pt idx="807">
                  <c:v>44029</c:v>
                </c:pt>
                <c:pt idx="808">
                  <c:v>43846</c:v>
                </c:pt>
                <c:pt idx="809">
                  <c:v>43861</c:v>
                </c:pt>
                <c:pt idx="810">
                  <c:v>43875</c:v>
                </c:pt>
                <c:pt idx="811">
                  <c:v>43881</c:v>
                </c:pt>
                <c:pt idx="812">
                  <c:v>43854</c:v>
                </c:pt>
                <c:pt idx="813">
                  <c:v>43854</c:v>
                </c:pt>
                <c:pt idx="814">
                  <c:v>43859</c:v>
                </c:pt>
                <c:pt idx="815">
                  <c:v>43868</c:v>
                </c:pt>
                <c:pt idx="816">
                  <c:v>43868</c:v>
                </c:pt>
                <c:pt idx="817">
                  <c:v>43868</c:v>
                </c:pt>
                <c:pt idx="818">
                  <c:v>43875</c:v>
                </c:pt>
                <c:pt idx="819">
                  <c:v>43875</c:v>
                </c:pt>
                <c:pt idx="820">
                  <c:v>43875</c:v>
                </c:pt>
                <c:pt idx="821">
                  <c:v>43875</c:v>
                </c:pt>
                <c:pt idx="822">
                  <c:v>43843</c:v>
                </c:pt>
                <c:pt idx="823">
                  <c:v>43882</c:v>
                </c:pt>
                <c:pt idx="824">
                  <c:v>43861</c:v>
                </c:pt>
                <c:pt idx="825">
                  <c:v>43874</c:v>
                </c:pt>
                <c:pt idx="826">
                  <c:v>43840</c:v>
                </c:pt>
                <c:pt idx="827">
                  <c:v>43840</c:v>
                </c:pt>
                <c:pt idx="828">
                  <c:v>43986</c:v>
                </c:pt>
                <c:pt idx="829">
                  <c:v>43874</c:v>
                </c:pt>
                <c:pt idx="830">
                  <c:v>43874</c:v>
                </c:pt>
                <c:pt idx="831">
                  <c:v>43874</c:v>
                </c:pt>
                <c:pt idx="832">
                  <c:v>43840</c:v>
                </c:pt>
                <c:pt idx="833">
                  <c:v>43874</c:v>
                </c:pt>
                <c:pt idx="834">
                  <c:v>43887</c:v>
                </c:pt>
                <c:pt idx="835">
                  <c:v>43887</c:v>
                </c:pt>
                <c:pt idx="836">
                  <c:v>43887</c:v>
                </c:pt>
                <c:pt idx="837">
                  <c:v>43875</c:v>
                </c:pt>
                <c:pt idx="838">
                  <c:v>43864</c:v>
                </c:pt>
                <c:pt idx="839">
                  <c:v>43864</c:v>
                </c:pt>
                <c:pt idx="840">
                  <c:v>43864</c:v>
                </c:pt>
                <c:pt idx="841">
                  <c:v>43864</c:v>
                </c:pt>
                <c:pt idx="842">
                  <c:v>43887</c:v>
                </c:pt>
                <c:pt idx="843">
                  <c:v>43861</c:v>
                </c:pt>
                <c:pt idx="844">
                  <c:v>43872</c:v>
                </c:pt>
                <c:pt idx="845">
                  <c:v>43843</c:v>
                </c:pt>
                <c:pt idx="846">
                  <c:v>43843</c:v>
                </c:pt>
                <c:pt idx="847">
                  <c:v>43847</c:v>
                </c:pt>
                <c:pt idx="848">
                  <c:v>43847</c:v>
                </c:pt>
                <c:pt idx="849">
                  <c:v>43847</c:v>
                </c:pt>
                <c:pt idx="850">
                  <c:v>43847</c:v>
                </c:pt>
                <c:pt idx="851">
                  <c:v>43857</c:v>
                </c:pt>
                <c:pt idx="852">
                  <c:v>43857</c:v>
                </c:pt>
                <c:pt idx="853">
                  <c:v>43857</c:v>
                </c:pt>
                <c:pt idx="854">
                  <c:v>43857</c:v>
                </c:pt>
                <c:pt idx="855">
                  <c:v>43874</c:v>
                </c:pt>
                <c:pt idx="856">
                  <c:v>43881</c:v>
                </c:pt>
                <c:pt idx="857">
                  <c:v>43888</c:v>
                </c:pt>
                <c:pt idx="858">
                  <c:v>44124</c:v>
                </c:pt>
                <c:pt idx="859">
                  <c:v>44104</c:v>
                </c:pt>
                <c:pt idx="860">
                  <c:v>43861</c:v>
                </c:pt>
                <c:pt idx="861">
                  <c:v>43874</c:v>
                </c:pt>
                <c:pt idx="862">
                  <c:v>43861</c:v>
                </c:pt>
                <c:pt idx="863">
                  <c:v>44144</c:v>
                </c:pt>
                <c:pt idx="864">
                  <c:v>43899</c:v>
                </c:pt>
                <c:pt idx="865">
                  <c:v>43899</c:v>
                </c:pt>
                <c:pt idx="866">
                  <c:v>43899</c:v>
                </c:pt>
                <c:pt idx="867">
                  <c:v>43899</c:v>
                </c:pt>
                <c:pt idx="868">
                  <c:v>43899</c:v>
                </c:pt>
                <c:pt idx="869">
                  <c:v>43899</c:v>
                </c:pt>
                <c:pt idx="870">
                  <c:v>44012</c:v>
                </c:pt>
                <c:pt idx="871">
                  <c:v>44012</c:v>
                </c:pt>
                <c:pt idx="872">
                  <c:v>44012</c:v>
                </c:pt>
                <c:pt idx="873">
                  <c:v>44012</c:v>
                </c:pt>
                <c:pt idx="874">
                  <c:v>44012</c:v>
                </c:pt>
                <c:pt idx="875">
                  <c:v>44012</c:v>
                </c:pt>
                <c:pt idx="876">
                  <c:v>44012</c:v>
                </c:pt>
                <c:pt idx="877">
                  <c:v>44012</c:v>
                </c:pt>
                <c:pt idx="878">
                  <c:v>44012</c:v>
                </c:pt>
                <c:pt idx="879">
                  <c:v>44012</c:v>
                </c:pt>
                <c:pt idx="880">
                  <c:v>44041</c:v>
                </c:pt>
                <c:pt idx="881">
                  <c:v>44041</c:v>
                </c:pt>
                <c:pt idx="882">
                  <c:v>44041</c:v>
                </c:pt>
                <c:pt idx="883">
                  <c:v>44041</c:v>
                </c:pt>
                <c:pt idx="884">
                  <c:v>44041</c:v>
                </c:pt>
                <c:pt idx="885">
                  <c:v>44041</c:v>
                </c:pt>
                <c:pt idx="886">
                  <c:v>44041</c:v>
                </c:pt>
                <c:pt idx="887">
                  <c:v>44041</c:v>
                </c:pt>
                <c:pt idx="888">
                  <c:v>44041</c:v>
                </c:pt>
                <c:pt idx="889">
                  <c:v>44041</c:v>
                </c:pt>
                <c:pt idx="890">
                  <c:v>44041</c:v>
                </c:pt>
                <c:pt idx="891">
                  <c:v>44041</c:v>
                </c:pt>
                <c:pt idx="892">
                  <c:v>44041</c:v>
                </c:pt>
                <c:pt idx="893">
                  <c:v>44041</c:v>
                </c:pt>
                <c:pt idx="894">
                  <c:v>44041</c:v>
                </c:pt>
                <c:pt idx="895">
                  <c:v>44041</c:v>
                </c:pt>
                <c:pt idx="896">
                  <c:v>44041</c:v>
                </c:pt>
                <c:pt idx="897">
                  <c:v>44041</c:v>
                </c:pt>
                <c:pt idx="898">
                  <c:v>43966</c:v>
                </c:pt>
                <c:pt idx="899">
                  <c:v>44134</c:v>
                </c:pt>
                <c:pt idx="900">
                  <c:v>43920</c:v>
                </c:pt>
                <c:pt idx="901">
                  <c:v>43920</c:v>
                </c:pt>
                <c:pt idx="902">
                  <c:v>44035</c:v>
                </c:pt>
                <c:pt idx="903">
                  <c:v>44104</c:v>
                </c:pt>
                <c:pt idx="904">
                  <c:v>43890</c:v>
                </c:pt>
                <c:pt idx="905">
                  <c:v>43896</c:v>
                </c:pt>
                <c:pt idx="906">
                  <c:v>43896</c:v>
                </c:pt>
                <c:pt idx="907">
                  <c:v>43908</c:v>
                </c:pt>
                <c:pt idx="908">
                  <c:v>43908</c:v>
                </c:pt>
                <c:pt idx="909">
                  <c:v>44007</c:v>
                </c:pt>
                <c:pt idx="910">
                  <c:v>44012</c:v>
                </c:pt>
                <c:pt idx="911">
                  <c:v>44083</c:v>
                </c:pt>
                <c:pt idx="912">
                  <c:v>44127</c:v>
                </c:pt>
                <c:pt idx="913">
                  <c:v>44176</c:v>
                </c:pt>
                <c:pt idx="914">
                  <c:v>43889</c:v>
                </c:pt>
                <c:pt idx="915">
                  <c:v>43889</c:v>
                </c:pt>
                <c:pt idx="916">
                  <c:v>43889</c:v>
                </c:pt>
                <c:pt idx="917">
                  <c:v>43896</c:v>
                </c:pt>
                <c:pt idx="918">
                  <c:v>44141</c:v>
                </c:pt>
                <c:pt idx="919">
                  <c:v>44141</c:v>
                </c:pt>
                <c:pt idx="920">
                  <c:v>44181</c:v>
                </c:pt>
                <c:pt idx="921">
                  <c:v>43903</c:v>
                </c:pt>
                <c:pt idx="922">
                  <c:v>44092</c:v>
                </c:pt>
                <c:pt idx="923">
                  <c:v>43903</c:v>
                </c:pt>
                <c:pt idx="924">
                  <c:v>43903</c:v>
                </c:pt>
                <c:pt idx="925">
                  <c:v>43903</c:v>
                </c:pt>
                <c:pt idx="926">
                  <c:v>43973</c:v>
                </c:pt>
                <c:pt idx="927">
                  <c:v>43973</c:v>
                </c:pt>
                <c:pt idx="928">
                  <c:v>43973</c:v>
                </c:pt>
                <c:pt idx="929">
                  <c:v>44007</c:v>
                </c:pt>
                <c:pt idx="930">
                  <c:v>44007</c:v>
                </c:pt>
                <c:pt idx="931">
                  <c:v>44007</c:v>
                </c:pt>
                <c:pt idx="932">
                  <c:v>44007</c:v>
                </c:pt>
                <c:pt idx="933">
                  <c:v>44029</c:v>
                </c:pt>
                <c:pt idx="934">
                  <c:v>44029</c:v>
                </c:pt>
                <c:pt idx="935">
                  <c:v>43903</c:v>
                </c:pt>
                <c:pt idx="936">
                  <c:v>43903</c:v>
                </c:pt>
                <c:pt idx="937">
                  <c:v>43903</c:v>
                </c:pt>
                <c:pt idx="938">
                  <c:v>43908</c:v>
                </c:pt>
                <c:pt idx="939">
                  <c:v>43908</c:v>
                </c:pt>
                <c:pt idx="940">
                  <c:v>44029</c:v>
                </c:pt>
                <c:pt idx="941">
                  <c:v>44029</c:v>
                </c:pt>
                <c:pt idx="942">
                  <c:v>44029</c:v>
                </c:pt>
                <c:pt idx="943">
                  <c:v>44029</c:v>
                </c:pt>
                <c:pt idx="944">
                  <c:v>44029</c:v>
                </c:pt>
                <c:pt idx="945">
                  <c:v>43887</c:v>
                </c:pt>
                <c:pt idx="946">
                  <c:v>43887</c:v>
                </c:pt>
                <c:pt idx="947">
                  <c:v>43910</c:v>
                </c:pt>
                <c:pt idx="948">
                  <c:v>43987</c:v>
                </c:pt>
                <c:pt idx="949">
                  <c:v>43997</c:v>
                </c:pt>
                <c:pt idx="950">
                  <c:v>44084</c:v>
                </c:pt>
                <c:pt idx="951">
                  <c:v>44180</c:v>
                </c:pt>
                <c:pt idx="952">
                  <c:v>43896</c:v>
                </c:pt>
                <c:pt idx="953">
                  <c:v>44103</c:v>
                </c:pt>
                <c:pt idx="954">
                  <c:v>44141</c:v>
                </c:pt>
                <c:pt idx="955">
                  <c:v>43893</c:v>
                </c:pt>
                <c:pt idx="956">
                  <c:v>43986</c:v>
                </c:pt>
                <c:pt idx="957">
                  <c:v>43999</c:v>
                </c:pt>
                <c:pt idx="958">
                  <c:v>43999</c:v>
                </c:pt>
                <c:pt idx="959">
                  <c:v>44011</c:v>
                </c:pt>
                <c:pt idx="960">
                  <c:v>44011</c:v>
                </c:pt>
                <c:pt idx="961">
                  <c:v>44011</c:v>
                </c:pt>
                <c:pt idx="962">
                  <c:v>44011</c:v>
                </c:pt>
                <c:pt idx="963">
                  <c:v>44011</c:v>
                </c:pt>
                <c:pt idx="964">
                  <c:v>44042</c:v>
                </c:pt>
                <c:pt idx="965">
                  <c:v>44042</c:v>
                </c:pt>
                <c:pt idx="966">
                  <c:v>44042</c:v>
                </c:pt>
                <c:pt idx="967">
                  <c:v>44042</c:v>
                </c:pt>
                <c:pt idx="968">
                  <c:v>44042</c:v>
                </c:pt>
                <c:pt idx="969">
                  <c:v>44042</c:v>
                </c:pt>
                <c:pt idx="970">
                  <c:v>44042</c:v>
                </c:pt>
                <c:pt idx="971">
                  <c:v>44042</c:v>
                </c:pt>
                <c:pt idx="972">
                  <c:v>44042</c:v>
                </c:pt>
                <c:pt idx="973">
                  <c:v>44042</c:v>
                </c:pt>
                <c:pt idx="974">
                  <c:v>44183</c:v>
                </c:pt>
                <c:pt idx="975">
                  <c:v>44183</c:v>
                </c:pt>
                <c:pt idx="976">
                  <c:v>44147</c:v>
                </c:pt>
                <c:pt idx="977">
                  <c:v>44147</c:v>
                </c:pt>
                <c:pt idx="978">
                  <c:v>43889</c:v>
                </c:pt>
                <c:pt idx="979">
                  <c:v>43962</c:v>
                </c:pt>
                <c:pt idx="980">
                  <c:v>44082</c:v>
                </c:pt>
                <c:pt idx="981">
                  <c:v>44085</c:v>
                </c:pt>
                <c:pt idx="982">
                  <c:v>44041</c:v>
                </c:pt>
                <c:pt idx="983">
                  <c:v>44040</c:v>
                </c:pt>
                <c:pt idx="984">
                  <c:v>44104</c:v>
                </c:pt>
                <c:pt idx="985">
                  <c:v>44092</c:v>
                </c:pt>
                <c:pt idx="986">
                  <c:v>44095</c:v>
                </c:pt>
                <c:pt idx="987">
                  <c:v>44097</c:v>
                </c:pt>
                <c:pt idx="988">
                  <c:v>44124</c:v>
                </c:pt>
                <c:pt idx="989">
                  <c:v>44194</c:v>
                </c:pt>
                <c:pt idx="990">
                  <c:v>44194</c:v>
                </c:pt>
                <c:pt idx="991">
                  <c:v>44176</c:v>
                </c:pt>
                <c:pt idx="992">
                  <c:v>44125</c:v>
                </c:pt>
                <c:pt idx="993">
                  <c:v>44180</c:v>
                </c:pt>
                <c:pt idx="994">
                  <c:v>44154</c:v>
                </c:pt>
                <c:pt idx="995">
                  <c:v>44165</c:v>
                </c:pt>
                <c:pt idx="996">
                  <c:v>44176</c:v>
                </c:pt>
                <c:pt idx="997">
                  <c:v>44193</c:v>
                </c:pt>
                <c:pt idx="998">
                  <c:v>44082</c:v>
                </c:pt>
                <c:pt idx="999">
                  <c:v>44082</c:v>
                </c:pt>
                <c:pt idx="1000">
                  <c:v>44082</c:v>
                </c:pt>
                <c:pt idx="1001">
                  <c:v>44082</c:v>
                </c:pt>
                <c:pt idx="1002">
                  <c:v>44082</c:v>
                </c:pt>
                <c:pt idx="1003">
                  <c:v>44082</c:v>
                </c:pt>
                <c:pt idx="1004">
                  <c:v>44082</c:v>
                </c:pt>
                <c:pt idx="1005">
                  <c:v>44091</c:v>
                </c:pt>
                <c:pt idx="1006">
                  <c:v>44091</c:v>
                </c:pt>
                <c:pt idx="1007">
                  <c:v>44091</c:v>
                </c:pt>
                <c:pt idx="1008">
                  <c:v>44091</c:v>
                </c:pt>
                <c:pt idx="1009">
                  <c:v>44091</c:v>
                </c:pt>
                <c:pt idx="1010">
                  <c:v>44091</c:v>
                </c:pt>
                <c:pt idx="1011">
                  <c:v>44091</c:v>
                </c:pt>
                <c:pt idx="1012">
                  <c:v>44091</c:v>
                </c:pt>
                <c:pt idx="1013">
                  <c:v>44091</c:v>
                </c:pt>
                <c:pt idx="1014">
                  <c:v>44091</c:v>
                </c:pt>
                <c:pt idx="1015">
                  <c:v>44091</c:v>
                </c:pt>
                <c:pt idx="1016">
                  <c:v>44091</c:v>
                </c:pt>
                <c:pt idx="1017">
                  <c:v>44133</c:v>
                </c:pt>
                <c:pt idx="1018">
                  <c:v>44133</c:v>
                </c:pt>
                <c:pt idx="1019">
                  <c:v>44133</c:v>
                </c:pt>
                <c:pt idx="1020">
                  <c:v>44133</c:v>
                </c:pt>
                <c:pt idx="1021">
                  <c:v>44133</c:v>
                </c:pt>
                <c:pt idx="1022">
                  <c:v>44133</c:v>
                </c:pt>
                <c:pt idx="1023">
                  <c:v>44133</c:v>
                </c:pt>
                <c:pt idx="1024">
                  <c:v>44133</c:v>
                </c:pt>
                <c:pt idx="1025">
                  <c:v>44133</c:v>
                </c:pt>
                <c:pt idx="1026">
                  <c:v>44133</c:v>
                </c:pt>
                <c:pt idx="1027">
                  <c:v>44133</c:v>
                </c:pt>
                <c:pt idx="1028">
                  <c:v>44133</c:v>
                </c:pt>
                <c:pt idx="1029">
                  <c:v>44133</c:v>
                </c:pt>
                <c:pt idx="1030">
                  <c:v>44133</c:v>
                </c:pt>
                <c:pt idx="1031">
                  <c:v>44144</c:v>
                </c:pt>
                <c:pt idx="1032">
                  <c:v>44144</c:v>
                </c:pt>
                <c:pt idx="1033">
                  <c:v>44144</c:v>
                </c:pt>
                <c:pt idx="1034">
                  <c:v>44144</c:v>
                </c:pt>
                <c:pt idx="1035">
                  <c:v>44144</c:v>
                </c:pt>
                <c:pt idx="1036">
                  <c:v>44144</c:v>
                </c:pt>
                <c:pt idx="1037">
                  <c:v>44144</c:v>
                </c:pt>
                <c:pt idx="1038">
                  <c:v>44144</c:v>
                </c:pt>
                <c:pt idx="1039">
                  <c:v>44132</c:v>
                </c:pt>
                <c:pt idx="1040">
                  <c:v>43903</c:v>
                </c:pt>
                <c:pt idx="1041">
                  <c:v>43903</c:v>
                </c:pt>
                <c:pt idx="1042">
                  <c:v>43903</c:v>
                </c:pt>
                <c:pt idx="1043">
                  <c:v>43903</c:v>
                </c:pt>
                <c:pt idx="1044">
                  <c:v>43903</c:v>
                </c:pt>
                <c:pt idx="1045">
                  <c:v>43959</c:v>
                </c:pt>
                <c:pt idx="1046">
                  <c:v>44035</c:v>
                </c:pt>
                <c:pt idx="1047">
                  <c:v>43910</c:v>
                </c:pt>
                <c:pt idx="1048">
                  <c:v>43910</c:v>
                </c:pt>
                <c:pt idx="1049">
                  <c:v>43910</c:v>
                </c:pt>
                <c:pt idx="1050">
                  <c:v>43910</c:v>
                </c:pt>
                <c:pt idx="1051">
                  <c:v>43987</c:v>
                </c:pt>
                <c:pt idx="1052">
                  <c:v>43987</c:v>
                </c:pt>
                <c:pt idx="1053">
                  <c:v>43987</c:v>
                </c:pt>
                <c:pt idx="1054">
                  <c:v>43987</c:v>
                </c:pt>
                <c:pt idx="1055">
                  <c:v>43997</c:v>
                </c:pt>
                <c:pt idx="1056">
                  <c:v>43997</c:v>
                </c:pt>
                <c:pt idx="1057">
                  <c:v>43997</c:v>
                </c:pt>
                <c:pt idx="1058">
                  <c:v>43997</c:v>
                </c:pt>
                <c:pt idx="1059">
                  <c:v>43997</c:v>
                </c:pt>
                <c:pt idx="1060">
                  <c:v>43997</c:v>
                </c:pt>
                <c:pt idx="1061">
                  <c:v>43997</c:v>
                </c:pt>
                <c:pt idx="1062">
                  <c:v>43997</c:v>
                </c:pt>
                <c:pt idx="1063">
                  <c:v>43997</c:v>
                </c:pt>
                <c:pt idx="1064">
                  <c:v>44046</c:v>
                </c:pt>
                <c:pt idx="1065">
                  <c:v>44046</c:v>
                </c:pt>
                <c:pt idx="1066">
                  <c:v>44046</c:v>
                </c:pt>
                <c:pt idx="1067">
                  <c:v>44046</c:v>
                </c:pt>
                <c:pt idx="1068">
                  <c:v>44046</c:v>
                </c:pt>
                <c:pt idx="1069">
                  <c:v>44046</c:v>
                </c:pt>
                <c:pt idx="1070">
                  <c:v>44046</c:v>
                </c:pt>
                <c:pt idx="1071">
                  <c:v>44120</c:v>
                </c:pt>
                <c:pt idx="1072">
                  <c:v>44187</c:v>
                </c:pt>
                <c:pt idx="1073">
                  <c:v>44187</c:v>
                </c:pt>
                <c:pt idx="1074">
                  <c:v>44187</c:v>
                </c:pt>
                <c:pt idx="1075">
                  <c:v>43966</c:v>
                </c:pt>
                <c:pt idx="1076">
                  <c:v>43999</c:v>
                </c:pt>
                <c:pt idx="1077">
                  <c:v>44104</c:v>
                </c:pt>
                <c:pt idx="1078">
                  <c:v>44112</c:v>
                </c:pt>
                <c:pt idx="1079">
                  <c:v>44187</c:v>
                </c:pt>
                <c:pt idx="1080">
                  <c:v>44187</c:v>
                </c:pt>
                <c:pt idx="1081">
                  <c:v>44187</c:v>
                </c:pt>
                <c:pt idx="1082">
                  <c:v>44187</c:v>
                </c:pt>
                <c:pt idx="1083">
                  <c:v>44187</c:v>
                </c:pt>
                <c:pt idx="1084">
                  <c:v>44187</c:v>
                </c:pt>
                <c:pt idx="1085">
                  <c:v>44183</c:v>
                </c:pt>
                <c:pt idx="1086">
                  <c:v>44183</c:v>
                </c:pt>
                <c:pt idx="1087">
                  <c:v>44172</c:v>
                </c:pt>
                <c:pt idx="1088">
                  <c:v>44172</c:v>
                </c:pt>
                <c:pt idx="1089">
                  <c:v>44186</c:v>
                </c:pt>
                <c:pt idx="1090">
                  <c:v>44141</c:v>
                </c:pt>
                <c:pt idx="1091">
                  <c:v>44141</c:v>
                </c:pt>
                <c:pt idx="1092">
                  <c:v>44162</c:v>
                </c:pt>
                <c:pt idx="1093">
                  <c:v>44183</c:v>
                </c:pt>
                <c:pt idx="1094">
                  <c:v>44162</c:v>
                </c:pt>
                <c:pt idx="1095">
                  <c:v>44172</c:v>
                </c:pt>
                <c:pt idx="1096">
                  <c:v>43889</c:v>
                </c:pt>
                <c:pt idx="1097">
                  <c:v>43981</c:v>
                </c:pt>
                <c:pt idx="1098">
                  <c:v>44029</c:v>
                </c:pt>
              </c:numCache>
            </c:numRef>
          </c:cat>
          <c:val>
            <c:numRef>
              <c:f>Macchine2020!$G$6:$G$1104</c:f>
              <c:numCache>
                <c:formatCode>#,##0.00</c:formatCode>
                <c:ptCount val="1099"/>
                <c:pt idx="0">
                  <c:v>5900</c:v>
                </c:pt>
                <c:pt idx="1">
                  <c:v>5900</c:v>
                </c:pt>
                <c:pt idx="2">
                  <c:v>5900</c:v>
                </c:pt>
                <c:pt idx="3">
                  <c:v>6000</c:v>
                </c:pt>
                <c:pt idx="4">
                  <c:v>5700</c:v>
                </c:pt>
                <c:pt idx="5">
                  <c:v>5700</c:v>
                </c:pt>
                <c:pt idx="6">
                  <c:v>5700</c:v>
                </c:pt>
                <c:pt idx="7">
                  <c:v>5700</c:v>
                </c:pt>
                <c:pt idx="8">
                  <c:v>5900</c:v>
                </c:pt>
                <c:pt idx="9">
                  <c:v>5900</c:v>
                </c:pt>
                <c:pt idx="10">
                  <c:v>5900</c:v>
                </c:pt>
                <c:pt idx="11">
                  <c:v>5900</c:v>
                </c:pt>
                <c:pt idx="12">
                  <c:v>-5900</c:v>
                </c:pt>
                <c:pt idx="13">
                  <c:v>5900</c:v>
                </c:pt>
                <c:pt idx="14">
                  <c:v>5900</c:v>
                </c:pt>
                <c:pt idx="15">
                  <c:v>5900</c:v>
                </c:pt>
                <c:pt idx="16">
                  <c:v>5900</c:v>
                </c:pt>
                <c:pt idx="17">
                  <c:v>5900</c:v>
                </c:pt>
                <c:pt idx="18">
                  <c:v>5900</c:v>
                </c:pt>
                <c:pt idx="19">
                  <c:v>5900</c:v>
                </c:pt>
                <c:pt idx="20">
                  <c:v>5900</c:v>
                </c:pt>
                <c:pt idx="21">
                  <c:v>5900</c:v>
                </c:pt>
                <c:pt idx="22">
                  <c:v>5900</c:v>
                </c:pt>
                <c:pt idx="23">
                  <c:v>6000</c:v>
                </c:pt>
                <c:pt idx="24">
                  <c:v>6000</c:v>
                </c:pt>
                <c:pt idx="25">
                  <c:v>6000</c:v>
                </c:pt>
                <c:pt idx="26">
                  <c:v>6000</c:v>
                </c:pt>
                <c:pt idx="27">
                  <c:v>6000</c:v>
                </c:pt>
                <c:pt idx="28">
                  <c:v>6000</c:v>
                </c:pt>
                <c:pt idx="29">
                  <c:v>5900</c:v>
                </c:pt>
                <c:pt idx="30">
                  <c:v>2708</c:v>
                </c:pt>
                <c:pt idx="31">
                  <c:v>5900</c:v>
                </c:pt>
                <c:pt idx="32">
                  <c:v>7000</c:v>
                </c:pt>
                <c:pt idx="33">
                  <c:v>7000</c:v>
                </c:pt>
                <c:pt idx="34">
                  <c:v>7600</c:v>
                </c:pt>
                <c:pt idx="35">
                  <c:v>7600</c:v>
                </c:pt>
                <c:pt idx="36">
                  <c:v>5900</c:v>
                </c:pt>
                <c:pt idx="37">
                  <c:v>5700</c:v>
                </c:pt>
                <c:pt idx="38">
                  <c:v>5900</c:v>
                </c:pt>
                <c:pt idx="39">
                  <c:v>7600</c:v>
                </c:pt>
                <c:pt idx="40">
                  <c:v>5000</c:v>
                </c:pt>
                <c:pt idx="41">
                  <c:v>9900</c:v>
                </c:pt>
                <c:pt idx="42">
                  <c:v>14000</c:v>
                </c:pt>
                <c:pt idx="43">
                  <c:v>10350</c:v>
                </c:pt>
                <c:pt idx="44">
                  <c:v>7695</c:v>
                </c:pt>
                <c:pt idx="45">
                  <c:v>8550</c:v>
                </c:pt>
                <c:pt idx="46">
                  <c:v>8550</c:v>
                </c:pt>
                <c:pt idx="47">
                  <c:v>4000</c:v>
                </c:pt>
                <c:pt idx="48">
                  <c:v>6500</c:v>
                </c:pt>
                <c:pt idx="49">
                  <c:v>6500</c:v>
                </c:pt>
                <c:pt idx="50">
                  <c:v>8550</c:v>
                </c:pt>
                <c:pt idx="51">
                  <c:v>8550</c:v>
                </c:pt>
                <c:pt idx="52">
                  <c:v>8550</c:v>
                </c:pt>
                <c:pt idx="53">
                  <c:v>8500</c:v>
                </c:pt>
                <c:pt idx="54">
                  <c:v>8500</c:v>
                </c:pt>
                <c:pt idx="55">
                  <c:v>8500</c:v>
                </c:pt>
                <c:pt idx="56">
                  <c:v>8000</c:v>
                </c:pt>
                <c:pt idx="57">
                  <c:v>8550</c:v>
                </c:pt>
                <c:pt idx="58">
                  <c:v>8550</c:v>
                </c:pt>
                <c:pt idx="59">
                  <c:v>8500</c:v>
                </c:pt>
                <c:pt idx="60">
                  <c:v>8750</c:v>
                </c:pt>
                <c:pt idx="61">
                  <c:v>8550</c:v>
                </c:pt>
                <c:pt idx="62">
                  <c:v>8550</c:v>
                </c:pt>
                <c:pt idx="63">
                  <c:v>8550</c:v>
                </c:pt>
                <c:pt idx="64">
                  <c:v>7830</c:v>
                </c:pt>
                <c:pt idx="65">
                  <c:v>10350</c:v>
                </c:pt>
                <c:pt idx="66">
                  <c:v>14500</c:v>
                </c:pt>
                <c:pt idx="67">
                  <c:v>8000</c:v>
                </c:pt>
                <c:pt idx="68">
                  <c:v>8550</c:v>
                </c:pt>
                <c:pt idx="69">
                  <c:v>6500</c:v>
                </c:pt>
                <c:pt idx="70">
                  <c:v>8550</c:v>
                </c:pt>
                <c:pt idx="71">
                  <c:v>8550</c:v>
                </c:pt>
                <c:pt idx="72">
                  <c:v>15700</c:v>
                </c:pt>
                <c:pt idx="73">
                  <c:v>8550</c:v>
                </c:pt>
                <c:pt idx="74">
                  <c:v>8550</c:v>
                </c:pt>
                <c:pt idx="75">
                  <c:v>8550</c:v>
                </c:pt>
                <c:pt idx="76">
                  <c:v>8550</c:v>
                </c:pt>
                <c:pt idx="77">
                  <c:v>8850</c:v>
                </c:pt>
                <c:pt idx="78">
                  <c:v>8550</c:v>
                </c:pt>
                <c:pt idx="79">
                  <c:v>8550</c:v>
                </c:pt>
                <c:pt idx="80">
                  <c:v>8550</c:v>
                </c:pt>
                <c:pt idx="81">
                  <c:v>8550</c:v>
                </c:pt>
                <c:pt idx="82">
                  <c:v>11000</c:v>
                </c:pt>
                <c:pt idx="83">
                  <c:v>7400.3</c:v>
                </c:pt>
                <c:pt idx="84">
                  <c:v>8550</c:v>
                </c:pt>
                <c:pt idx="85">
                  <c:v>8550</c:v>
                </c:pt>
                <c:pt idx="86">
                  <c:v>8550</c:v>
                </c:pt>
                <c:pt idx="87">
                  <c:v>8550</c:v>
                </c:pt>
                <c:pt idx="88">
                  <c:v>8550</c:v>
                </c:pt>
                <c:pt idx="89">
                  <c:v>12000</c:v>
                </c:pt>
                <c:pt idx="90">
                  <c:v>11000</c:v>
                </c:pt>
                <c:pt idx="91">
                  <c:v>8000</c:v>
                </c:pt>
                <c:pt idx="92">
                  <c:v>8000</c:v>
                </c:pt>
                <c:pt idx="93">
                  <c:v>8000</c:v>
                </c:pt>
                <c:pt idx="94">
                  <c:v>8000</c:v>
                </c:pt>
                <c:pt idx="95">
                  <c:v>8000</c:v>
                </c:pt>
                <c:pt idx="96">
                  <c:v>8000</c:v>
                </c:pt>
                <c:pt idx="97">
                  <c:v>8000</c:v>
                </c:pt>
                <c:pt idx="98">
                  <c:v>8550</c:v>
                </c:pt>
                <c:pt idx="99">
                  <c:v>9250</c:v>
                </c:pt>
                <c:pt idx="100">
                  <c:v>9250</c:v>
                </c:pt>
                <c:pt idx="101">
                  <c:v>9250</c:v>
                </c:pt>
                <c:pt idx="102">
                  <c:v>9250</c:v>
                </c:pt>
                <c:pt idx="103">
                  <c:v>9250</c:v>
                </c:pt>
                <c:pt idx="104">
                  <c:v>9250</c:v>
                </c:pt>
                <c:pt idx="105">
                  <c:v>9250</c:v>
                </c:pt>
                <c:pt idx="106">
                  <c:v>9250</c:v>
                </c:pt>
                <c:pt idx="107">
                  <c:v>9250</c:v>
                </c:pt>
                <c:pt idx="108">
                  <c:v>9250</c:v>
                </c:pt>
                <c:pt idx="109">
                  <c:v>9250</c:v>
                </c:pt>
                <c:pt idx="110">
                  <c:v>9250</c:v>
                </c:pt>
                <c:pt idx="111">
                  <c:v>9250</c:v>
                </c:pt>
                <c:pt idx="112">
                  <c:v>9250</c:v>
                </c:pt>
                <c:pt idx="113">
                  <c:v>9250</c:v>
                </c:pt>
                <c:pt idx="114">
                  <c:v>9250</c:v>
                </c:pt>
                <c:pt idx="115">
                  <c:v>9250</c:v>
                </c:pt>
                <c:pt idx="116">
                  <c:v>9250</c:v>
                </c:pt>
                <c:pt idx="117">
                  <c:v>10680</c:v>
                </c:pt>
                <c:pt idx="118">
                  <c:v>8550</c:v>
                </c:pt>
                <c:pt idx="119">
                  <c:v>8550</c:v>
                </c:pt>
                <c:pt idx="120">
                  <c:v>8550</c:v>
                </c:pt>
                <c:pt idx="121">
                  <c:v>7750</c:v>
                </c:pt>
                <c:pt idx="122">
                  <c:v>8550</c:v>
                </c:pt>
                <c:pt idx="123">
                  <c:v>12000</c:v>
                </c:pt>
                <c:pt idx="124">
                  <c:v>7000</c:v>
                </c:pt>
                <c:pt idx="125">
                  <c:v>11000</c:v>
                </c:pt>
                <c:pt idx="126">
                  <c:v>8500</c:v>
                </c:pt>
                <c:pt idx="127">
                  <c:v>10625</c:v>
                </c:pt>
                <c:pt idx="128">
                  <c:v>8500</c:v>
                </c:pt>
                <c:pt idx="129">
                  <c:v>11000</c:v>
                </c:pt>
                <c:pt idx="130">
                  <c:v>9000</c:v>
                </c:pt>
                <c:pt idx="131">
                  <c:v>12000</c:v>
                </c:pt>
                <c:pt idx="132">
                  <c:v>9250</c:v>
                </c:pt>
                <c:pt idx="133">
                  <c:v>5900</c:v>
                </c:pt>
                <c:pt idx="134">
                  <c:v>5900</c:v>
                </c:pt>
                <c:pt idx="135">
                  <c:v>5900</c:v>
                </c:pt>
                <c:pt idx="136">
                  <c:v>5900</c:v>
                </c:pt>
                <c:pt idx="137">
                  <c:v>5900</c:v>
                </c:pt>
                <c:pt idx="138">
                  <c:v>5700</c:v>
                </c:pt>
                <c:pt idx="139">
                  <c:v>5700</c:v>
                </c:pt>
                <c:pt idx="140">
                  <c:v>5700</c:v>
                </c:pt>
                <c:pt idx="141">
                  <c:v>5700</c:v>
                </c:pt>
                <c:pt idx="142">
                  <c:v>5700</c:v>
                </c:pt>
                <c:pt idx="143">
                  <c:v>5700</c:v>
                </c:pt>
                <c:pt idx="144">
                  <c:v>5700</c:v>
                </c:pt>
                <c:pt idx="145">
                  <c:v>5650</c:v>
                </c:pt>
                <c:pt idx="146">
                  <c:v>5650</c:v>
                </c:pt>
                <c:pt idx="147">
                  <c:v>5900</c:v>
                </c:pt>
                <c:pt idx="148">
                  <c:v>5900</c:v>
                </c:pt>
                <c:pt idx="149">
                  <c:v>5900</c:v>
                </c:pt>
                <c:pt idx="150">
                  <c:v>5900</c:v>
                </c:pt>
                <c:pt idx="151">
                  <c:v>5900</c:v>
                </c:pt>
                <c:pt idx="152">
                  <c:v>5900</c:v>
                </c:pt>
                <c:pt idx="153">
                  <c:v>5900</c:v>
                </c:pt>
                <c:pt idx="154">
                  <c:v>5900</c:v>
                </c:pt>
                <c:pt idx="155">
                  <c:v>5900</c:v>
                </c:pt>
                <c:pt idx="156">
                  <c:v>5900</c:v>
                </c:pt>
                <c:pt idx="157">
                  <c:v>7500</c:v>
                </c:pt>
                <c:pt idx="158">
                  <c:v>5900</c:v>
                </c:pt>
                <c:pt idx="159">
                  <c:v>5900</c:v>
                </c:pt>
                <c:pt idx="160">
                  <c:v>5700</c:v>
                </c:pt>
                <c:pt idx="161">
                  <c:v>5700</c:v>
                </c:pt>
                <c:pt idx="162">
                  <c:v>5700</c:v>
                </c:pt>
                <c:pt idx="163">
                  <c:v>5900</c:v>
                </c:pt>
                <c:pt idx="164">
                  <c:v>5900</c:v>
                </c:pt>
                <c:pt idx="165">
                  <c:v>5900</c:v>
                </c:pt>
                <c:pt idx="166">
                  <c:v>5900</c:v>
                </c:pt>
                <c:pt idx="167">
                  <c:v>5670</c:v>
                </c:pt>
                <c:pt idx="168">
                  <c:v>6300</c:v>
                </c:pt>
                <c:pt idx="169">
                  <c:v>6300</c:v>
                </c:pt>
                <c:pt idx="170">
                  <c:v>6300</c:v>
                </c:pt>
                <c:pt idx="171">
                  <c:v>6300</c:v>
                </c:pt>
                <c:pt idx="172">
                  <c:v>6300</c:v>
                </c:pt>
                <c:pt idx="173">
                  <c:v>6300</c:v>
                </c:pt>
                <c:pt idx="174">
                  <c:v>6300</c:v>
                </c:pt>
                <c:pt idx="175">
                  <c:v>6300</c:v>
                </c:pt>
                <c:pt idx="176">
                  <c:v>5900</c:v>
                </c:pt>
                <c:pt idx="177">
                  <c:v>6900</c:v>
                </c:pt>
                <c:pt idx="178">
                  <c:v>6000</c:v>
                </c:pt>
                <c:pt idx="179">
                  <c:v>6000</c:v>
                </c:pt>
                <c:pt idx="180">
                  <c:v>7500</c:v>
                </c:pt>
                <c:pt idx="181">
                  <c:v>7600</c:v>
                </c:pt>
                <c:pt idx="182">
                  <c:v>7600</c:v>
                </c:pt>
                <c:pt idx="183">
                  <c:v>8000</c:v>
                </c:pt>
                <c:pt idx="184">
                  <c:v>8000</c:v>
                </c:pt>
                <c:pt idx="185">
                  <c:v>6390</c:v>
                </c:pt>
                <c:pt idx="186">
                  <c:v>5231.3599999999997</c:v>
                </c:pt>
                <c:pt idx="187">
                  <c:v>6390</c:v>
                </c:pt>
                <c:pt idx="188">
                  <c:v>6390</c:v>
                </c:pt>
                <c:pt idx="189">
                  <c:v>6120</c:v>
                </c:pt>
                <c:pt idx="190">
                  <c:v>6000</c:v>
                </c:pt>
                <c:pt idx="191">
                  <c:v>6500</c:v>
                </c:pt>
                <c:pt idx="192">
                  <c:v>6500</c:v>
                </c:pt>
                <c:pt idx="193">
                  <c:v>6390</c:v>
                </c:pt>
                <c:pt idx="194">
                  <c:v>7500</c:v>
                </c:pt>
                <c:pt idx="195">
                  <c:v>7500</c:v>
                </c:pt>
                <c:pt idx="196">
                  <c:v>6350</c:v>
                </c:pt>
                <c:pt idx="197">
                  <c:v>6350</c:v>
                </c:pt>
                <c:pt idx="198">
                  <c:v>6350</c:v>
                </c:pt>
                <c:pt idx="199">
                  <c:v>6350</c:v>
                </c:pt>
                <c:pt idx="200">
                  <c:v>6350</c:v>
                </c:pt>
                <c:pt idx="201">
                  <c:v>6350</c:v>
                </c:pt>
                <c:pt idx="202">
                  <c:v>6350</c:v>
                </c:pt>
                <c:pt idx="203">
                  <c:v>6350</c:v>
                </c:pt>
                <c:pt idx="204">
                  <c:v>6000</c:v>
                </c:pt>
                <c:pt idx="205">
                  <c:v>4500</c:v>
                </c:pt>
                <c:pt idx="206">
                  <c:v>7700</c:v>
                </c:pt>
                <c:pt idx="207">
                  <c:v>-1200</c:v>
                </c:pt>
                <c:pt idx="208">
                  <c:v>6600</c:v>
                </c:pt>
                <c:pt idx="209">
                  <c:v>6750</c:v>
                </c:pt>
                <c:pt idx="210">
                  <c:v>7700</c:v>
                </c:pt>
                <c:pt idx="211">
                  <c:v>8000</c:v>
                </c:pt>
                <c:pt idx="212">
                  <c:v>8000</c:v>
                </c:pt>
                <c:pt idx="213">
                  <c:v>8400</c:v>
                </c:pt>
                <c:pt idx="214">
                  <c:v>8400</c:v>
                </c:pt>
                <c:pt idx="215">
                  <c:v>8400</c:v>
                </c:pt>
                <c:pt idx="216">
                  <c:v>8400</c:v>
                </c:pt>
                <c:pt idx="217">
                  <c:v>8400</c:v>
                </c:pt>
                <c:pt idx="218">
                  <c:v>8000</c:v>
                </c:pt>
                <c:pt idx="219">
                  <c:v>6500</c:v>
                </c:pt>
                <c:pt idx="220">
                  <c:v>6500</c:v>
                </c:pt>
                <c:pt idx="221">
                  <c:v>6500</c:v>
                </c:pt>
                <c:pt idx="222">
                  <c:v>6500</c:v>
                </c:pt>
                <c:pt idx="223">
                  <c:v>6500</c:v>
                </c:pt>
                <c:pt idx="224">
                  <c:v>6500</c:v>
                </c:pt>
                <c:pt idx="225">
                  <c:v>6500</c:v>
                </c:pt>
                <c:pt idx="226">
                  <c:v>6500</c:v>
                </c:pt>
                <c:pt idx="227">
                  <c:v>6500</c:v>
                </c:pt>
                <c:pt idx="228">
                  <c:v>6500</c:v>
                </c:pt>
                <c:pt idx="229">
                  <c:v>6500</c:v>
                </c:pt>
                <c:pt idx="230">
                  <c:v>6500</c:v>
                </c:pt>
                <c:pt idx="231">
                  <c:v>6500</c:v>
                </c:pt>
                <c:pt idx="232">
                  <c:v>6500</c:v>
                </c:pt>
                <c:pt idx="233">
                  <c:v>6500</c:v>
                </c:pt>
                <c:pt idx="234">
                  <c:v>6500</c:v>
                </c:pt>
                <c:pt idx="235">
                  <c:v>7500</c:v>
                </c:pt>
                <c:pt idx="236">
                  <c:v>6500</c:v>
                </c:pt>
                <c:pt idx="237">
                  <c:v>6500</c:v>
                </c:pt>
                <c:pt idx="238">
                  <c:v>6500</c:v>
                </c:pt>
                <c:pt idx="239">
                  <c:v>6500</c:v>
                </c:pt>
                <c:pt idx="240">
                  <c:v>6500</c:v>
                </c:pt>
                <c:pt idx="241">
                  <c:v>6500</c:v>
                </c:pt>
                <c:pt idx="242">
                  <c:v>6500</c:v>
                </c:pt>
                <c:pt idx="243">
                  <c:v>6500</c:v>
                </c:pt>
                <c:pt idx="244">
                  <c:v>6500</c:v>
                </c:pt>
                <c:pt idx="245">
                  <c:v>6500</c:v>
                </c:pt>
                <c:pt idx="246">
                  <c:v>6500</c:v>
                </c:pt>
                <c:pt idx="247">
                  <c:v>6750</c:v>
                </c:pt>
                <c:pt idx="248">
                  <c:v>8000</c:v>
                </c:pt>
                <c:pt idx="249">
                  <c:v>6500</c:v>
                </c:pt>
                <c:pt idx="250">
                  <c:v>6450</c:v>
                </c:pt>
                <c:pt idx="251">
                  <c:v>10000</c:v>
                </c:pt>
                <c:pt idx="252">
                  <c:v>8500</c:v>
                </c:pt>
                <c:pt idx="253">
                  <c:v>6500</c:v>
                </c:pt>
                <c:pt idx="254">
                  <c:v>6500</c:v>
                </c:pt>
                <c:pt idx="255">
                  <c:v>6500</c:v>
                </c:pt>
                <c:pt idx="256">
                  <c:v>7000</c:v>
                </c:pt>
                <c:pt idx="257">
                  <c:v>7000</c:v>
                </c:pt>
                <c:pt idx="258">
                  <c:v>6500</c:v>
                </c:pt>
                <c:pt idx="259">
                  <c:v>6500</c:v>
                </c:pt>
                <c:pt idx="260">
                  <c:v>6100</c:v>
                </c:pt>
                <c:pt idx="261">
                  <c:v>6100</c:v>
                </c:pt>
                <c:pt idx="262">
                  <c:v>6500</c:v>
                </c:pt>
                <c:pt idx="263">
                  <c:v>6500</c:v>
                </c:pt>
                <c:pt idx="264">
                  <c:v>6500</c:v>
                </c:pt>
                <c:pt idx="265">
                  <c:v>6500</c:v>
                </c:pt>
                <c:pt idx="266">
                  <c:v>8800</c:v>
                </c:pt>
                <c:pt idx="267">
                  <c:v>8800</c:v>
                </c:pt>
                <c:pt idx="268">
                  <c:v>8800</c:v>
                </c:pt>
                <c:pt idx="269">
                  <c:v>8800</c:v>
                </c:pt>
                <c:pt idx="270">
                  <c:v>8800</c:v>
                </c:pt>
                <c:pt idx="271">
                  <c:v>7200</c:v>
                </c:pt>
                <c:pt idx="272">
                  <c:v>7200</c:v>
                </c:pt>
                <c:pt idx="273">
                  <c:v>7200</c:v>
                </c:pt>
                <c:pt idx="274">
                  <c:v>7200</c:v>
                </c:pt>
                <c:pt idx="275">
                  <c:v>7200</c:v>
                </c:pt>
                <c:pt idx="276">
                  <c:v>7000</c:v>
                </c:pt>
                <c:pt idx="277">
                  <c:v>7000</c:v>
                </c:pt>
                <c:pt idx="278">
                  <c:v>6500</c:v>
                </c:pt>
                <c:pt idx="279">
                  <c:v>9000</c:v>
                </c:pt>
                <c:pt idx="280">
                  <c:v>-9000</c:v>
                </c:pt>
                <c:pt idx="281">
                  <c:v>7000</c:v>
                </c:pt>
                <c:pt idx="282">
                  <c:v>8000</c:v>
                </c:pt>
                <c:pt idx="283">
                  <c:v>7000</c:v>
                </c:pt>
                <c:pt idx="284">
                  <c:v>7000</c:v>
                </c:pt>
                <c:pt idx="285">
                  <c:v>6000</c:v>
                </c:pt>
                <c:pt idx="286">
                  <c:v>-7000</c:v>
                </c:pt>
                <c:pt idx="287">
                  <c:v>8500</c:v>
                </c:pt>
                <c:pt idx="288">
                  <c:v>9000</c:v>
                </c:pt>
                <c:pt idx="289">
                  <c:v>9000</c:v>
                </c:pt>
                <c:pt idx="290">
                  <c:v>9000</c:v>
                </c:pt>
                <c:pt idx="291">
                  <c:v>9000</c:v>
                </c:pt>
                <c:pt idx="292">
                  <c:v>9000</c:v>
                </c:pt>
                <c:pt idx="293">
                  <c:v>5000</c:v>
                </c:pt>
                <c:pt idx="294">
                  <c:v>10850</c:v>
                </c:pt>
                <c:pt idx="295">
                  <c:v>7500</c:v>
                </c:pt>
                <c:pt idx="296">
                  <c:v>7500</c:v>
                </c:pt>
                <c:pt idx="297">
                  <c:v>7500</c:v>
                </c:pt>
                <c:pt idx="298">
                  <c:v>7500</c:v>
                </c:pt>
                <c:pt idx="299">
                  <c:v>7500</c:v>
                </c:pt>
                <c:pt idx="300">
                  <c:v>7500</c:v>
                </c:pt>
                <c:pt idx="301">
                  <c:v>7500</c:v>
                </c:pt>
                <c:pt idx="302">
                  <c:v>7500</c:v>
                </c:pt>
                <c:pt idx="303">
                  <c:v>6210</c:v>
                </c:pt>
                <c:pt idx="304">
                  <c:v>6210</c:v>
                </c:pt>
                <c:pt idx="305">
                  <c:v>6210</c:v>
                </c:pt>
                <c:pt idx="306">
                  <c:v>6210</c:v>
                </c:pt>
                <c:pt idx="307">
                  <c:v>6210</c:v>
                </c:pt>
                <c:pt idx="308">
                  <c:v>6210</c:v>
                </c:pt>
                <c:pt idx="309">
                  <c:v>6210</c:v>
                </c:pt>
                <c:pt idx="310">
                  <c:v>6210</c:v>
                </c:pt>
                <c:pt idx="311">
                  <c:v>6210</c:v>
                </c:pt>
                <c:pt idx="312">
                  <c:v>6210</c:v>
                </c:pt>
                <c:pt idx="313">
                  <c:v>6210</c:v>
                </c:pt>
                <c:pt idx="314">
                  <c:v>6210</c:v>
                </c:pt>
                <c:pt idx="315">
                  <c:v>6210</c:v>
                </c:pt>
                <c:pt idx="316">
                  <c:v>7500</c:v>
                </c:pt>
                <c:pt idx="317">
                  <c:v>7000</c:v>
                </c:pt>
                <c:pt idx="318">
                  <c:v>7000</c:v>
                </c:pt>
                <c:pt idx="319">
                  <c:v>6000</c:v>
                </c:pt>
                <c:pt idx="320">
                  <c:v>7000</c:v>
                </c:pt>
                <c:pt idx="321">
                  <c:v>7000</c:v>
                </c:pt>
                <c:pt idx="322">
                  <c:v>7000</c:v>
                </c:pt>
                <c:pt idx="323">
                  <c:v>6250</c:v>
                </c:pt>
                <c:pt idx="324">
                  <c:v>7000</c:v>
                </c:pt>
                <c:pt idx="325">
                  <c:v>7000</c:v>
                </c:pt>
                <c:pt idx="326">
                  <c:v>6750</c:v>
                </c:pt>
                <c:pt idx="327">
                  <c:v>9000</c:v>
                </c:pt>
                <c:pt idx="328">
                  <c:v>7000</c:v>
                </c:pt>
                <c:pt idx="329">
                  <c:v>7000</c:v>
                </c:pt>
                <c:pt idx="330">
                  <c:v>7000</c:v>
                </c:pt>
                <c:pt idx="331">
                  <c:v>7000</c:v>
                </c:pt>
                <c:pt idx="332">
                  <c:v>7000</c:v>
                </c:pt>
                <c:pt idx="333">
                  <c:v>7000</c:v>
                </c:pt>
                <c:pt idx="334">
                  <c:v>7000</c:v>
                </c:pt>
                <c:pt idx="335">
                  <c:v>-7000</c:v>
                </c:pt>
                <c:pt idx="336">
                  <c:v>7000</c:v>
                </c:pt>
                <c:pt idx="337">
                  <c:v>7000</c:v>
                </c:pt>
                <c:pt idx="338">
                  <c:v>7000</c:v>
                </c:pt>
                <c:pt idx="339">
                  <c:v>9000</c:v>
                </c:pt>
                <c:pt idx="340">
                  <c:v>-2000</c:v>
                </c:pt>
                <c:pt idx="341">
                  <c:v>7000</c:v>
                </c:pt>
                <c:pt idx="342">
                  <c:v>7000</c:v>
                </c:pt>
                <c:pt idx="343">
                  <c:v>-7000</c:v>
                </c:pt>
                <c:pt idx="344">
                  <c:v>7000</c:v>
                </c:pt>
                <c:pt idx="345">
                  <c:v>6750</c:v>
                </c:pt>
                <c:pt idx="346">
                  <c:v>6750</c:v>
                </c:pt>
                <c:pt idx="347">
                  <c:v>6750</c:v>
                </c:pt>
                <c:pt idx="348">
                  <c:v>7000</c:v>
                </c:pt>
                <c:pt idx="349">
                  <c:v>7300</c:v>
                </c:pt>
                <c:pt idx="350">
                  <c:v>6500</c:v>
                </c:pt>
                <c:pt idx="351">
                  <c:v>7000</c:v>
                </c:pt>
                <c:pt idx="352">
                  <c:v>7500</c:v>
                </c:pt>
                <c:pt idx="353">
                  <c:v>7000</c:v>
                </c:pt>
                <c:pt idx="354">
                  <c:v>7000</c:v>
                </c:pt>
                <c:pt idx="355">
                  <c:v>7000</c:v>
                </c:pt>
                <c:pt idx="356">
                  <c:v>6500</c:v>
                </c:pt>
                <c:pt idx="357">
                  <c:v>7000</c:v>
                </c:pt>
                <c:pt idx="358">
                  <c:v>7000</c:v>
                </c:pt>
                <c:pt idx="359">
                  <c:v>7000</c:v>
                </c:pt>
                <c:pt idx="360">
                  <c:v>7000</c:v>
                </c:pt>
                <c:pt idx="361">
                  <c:v>7000</c:v>
                </c:pt>
                <c:pt idx="362">
                  <c:v>7000</c:v>
                </c:pt>
                <c:pt idx="363">
                  <c:v>9000</c:v>
                </c:pt>
                <c:pt idx="364">
                  <c:v>6500</c:v>
                </c:pt>
                <c:pt idx="365">
                  <c:v>6200</c:v>
                </c:pt>
                <c:pt idx="366">
                  <c:v>8000</c:v>
                </c:pt>
                <c:pt idx="367">
                  <c:v>7000</c:v>
                </c:pt>
                <c:pt idx="368">
                  <c:v>7000</c:v>
                </c:pt>
                <c:pt idx="369">
                  <c:v>9000</c:v>
                </c:pt>
                <c:pt idx="370">
                  <c:v>7000</c:v>
                </c:pt>
                <c:pt idx="371">
                  <c:v>7000</c:v>
                </c:pt>
                <c:pt idx="372">
                  <c:v>4050</c:v>
                </c:pt>
                <c:pt idx="373">
                  <c:v>7000</c:v>
                </c:pt>
                <c:pt idx="374">
                  <c:v>7000</c:v>
                </c:pt>
                <c:pt idx="375">
                  <c:v>7000</c:v>
                </c:pt>
                <c:pt idx="376">
                  <c:v>7000</c:v>
                </c:pt>
                <c:pt idx="377">
                  <c:v>9000</c:v>
                </c:pt>
                <c:pt idx="378">
                  <c:v>9000</c:v>
                </c:pt>
                <c:pt idx="379">
                  <c:v>9000</c:v>
                </c:pt>
                <c:pt idx="380">
                  <c:v>9000</c:v>
                </c:pt>
                <c:pt idx="381">
                  <c:v>9000</c:v>
                </c:pt>
                <c:pt idx="382">
                  <c:v>9000</c:v>
                </c:pt>
                <c:pt idx="383">
                  <c:v>9000</c:v>
                </c:pt>
                <c:pt idx="384">
                  <c:v>7700</c:v>
                </c:pt>
                <c:pt idx="385">
                  <c:v>7700</c:v>
                </c:pt>
                <c:pt idx="386">
                  <c:v>7700</c:v>
                </c:pt>
                <c:pt idx="387">
                  <c:v>7700</c:v>
                </c:pt>
                <c:pt idx="388">
                  <c:v>7700</c:v>
                </c:pt>
                <c:pt idx="389">
                  <c:v>7700</c:v>
                </c:pt>
                <c:pt idx="390">
                  <c:v>7700</c:v>
                </c:pt>
                <c:pt idx="391">
                  <c:v>7700</c:v>
                </c:pt>
                <c:pt idx="392">
                  <c:v>7700</c:v>
                </c:pt>
                <c:pt idx="393">
                  <c:v>7700</c:v>
                </c:pt>
                <c:pt idx="394">
                  <c:v>7700</c:v>
                </c:pt>
                <c:pt idx="395">
                  <c:v>7700</c:v>
                </c:pt>
                <c:pt idx="396">
                  <c:v>7700</c:v>
                </c:pt>
                <c:pt idx="397">
                  <c:v>7700</c:v>
                </c:pt>
                <c:pt idx="398">
                  <c:v>7700</c:v>
                </c:pt>
                <c:pt idx="399">
                  <c:v>7700</c:v>
                </c:pt>
                <c:pt idx="400">
                  <c:v>7700</c:v>
                </c:pt>
                <c:pt idx="401">
                  <c:v>7700</c:v>
                </c:pt>
                <c:pt idx="402">
                  <c:v>7700</c:v>
                </c:pt>
                <c:pt idx="403">
                  <c:v>7700</c:v>
                </c:pt>
                <c:pt idx="404">
                  <c:v>7700</c:v>
                </c:pt>
                <c:pt idx="405">
                  <c:v>7700</c:v>
                </c:pt>
                <c:pt idx="406">
                  <c:v>7700</c:v>
                </c:pt>
                <c:pt idx="407">
                  <c:v>7700</c:v>
                </c:pt>
                <c:pt idx="408">
                  <c:v>7700</c:v>
                </c:pt>
                <c:pt idx="409">
                  <c:v>7700</c:v>
                </c:pt>
                <c:pt idx="410">
                  <c:v>7700</c:v>
                </c:pt>
                <c:pt idx="411">
                  <c:v>7700</c:v>
                </c:pt>
                <c:pt idx="412">
                  <c:v>7700</c:v>
                </c:pt>
                <c:pt idx="413">
                  <c:v>7700</c:v>
                </c:pt>
                <c:pt idx="414">
                  <c:v>7700</c:v>
                </c:pt>
                <c:pt idx="415">
                  <c:v>8820</c:v>
                </c:pt>
                <c:pt idx="416">
                  <c:v>7250</c:v>
                </c:pt>
                <c:pt idx="417">
                  <c:v>10000</c:v>
                </c:pt>
                <c:pt idx="418">
                  <c:v>9300</c:v>
                </c:pt>
                <c:pt idx="419">
                  <c:v>7000</c:v>
                </c:pt>
                <c:pt idx="420">
                  <c:v>6210</c:v>
                </c:pt>
                <c:pt idx="421">
                  <c:v>6210</c:v>
                </c:pt>
                <c:pt idx="422">
                  <c:v>6210</c:v>
                </c:pt>
                <c:pt idx="423">
                  <c:v>6210</c:v>
                </c:pt>
                <c:pt idx="424">
                  <c:v>7000</c:v>
                </c:pt>
                <c:pt idx="425">
                  <c:v>7000</c:v>
                </c:pt>
                <c:pt idx="426">
                  <c:v>7500</c:v>
                </c:pt>
                <c:pt idx="427">
                  <c:v>7000</c:v>
                </c:pt>
                <c:pt idx="428">
                  <c:v>7000</c:v>
                </c:pt>
                <c:pt idx="429">
                  <c:v>7000</c:v>
                </c:pt>
                <c:pt idx="430">
                  <c:v>19200</c:v>
                </c:pt>
                <c:pt idx="431">
                  <c:v>26200</c:v>
                </c:pt>
                <c:pt idx="432">
                  <c:v>9000</c:v>
                </c:pt>
                <c:pt idx="433">
                  <c:v>9000</c:v>
                </c:pt>
                <c:pt idx="434">
                  <c:v>9000</c:v>
                </c:pt>
                <c:pt idx="435">
                  <c:v>8500</c:v>
                </c:pt>
                <c:pt idx="436">
                  <c:v>13850</c:v>
                </c:pt>
                <c:pt idx="437">
                  <c:v>13850</c:v>
                </c:pt>
                <c:pt idx="438">
                  <c:v>8500</c:v>
                </c:pt>
                <c:pt idx="439">
                  <c:v>7400</c:v>
                </c:pt>
                <c:pt idx="440">
                  <c:v>6600</c:v>
                </c:pt>
                <c:pt idx="441">
                  <c:v>9900</c:v>
                </c:pt>
                <c:pt idx="442">
                  <c:v>6700</c:v>
                </c:pt>
                <c:pt idx="443">
                  <c:v>6700</c:v>
                </c:pt>
                <c:pt idx="444">
                  <c:v>7000</c:v>
                </c:pt>
                <c:pt idx="445">
                  <c:v>7900</c:v>
                </c:pt>
                <c:pt idx="446">
                  <c:v>7900</c:v>
                </c:pt>
                <c:pt idx="447">
                  <c:v>7900</c:v>
                </c:pt>
                <c:pt idx="448">
                  <c:v>8250</c:v>
                </c:pt>
                <c:pt idx="449">
                  <c:v>7900</c:v>
                </c:pt>
                <c:pt idx="450">
                  <c:v>7900</c:v>
                </c:pt>
                <c:pt idx="451">
                  <c:v>7900</c:v>
                </c:pt>
                <c:pt idx="452">
                  <c:v>8000</c:v>
                </c:pt>
                <c:pt idx="453">
                  <c:v>8400</c:v>
                </c:pt>
                <c:pt idx="454">
                  <c:v>8400</c:v>
                </c:pt>
                <c:pt idx="455">
                  <c:v>8200</c:v>
                </c:pt>
                <c:pt idx="456">
                  <c:v>11000</c:v>
                </c:pt>
                <c:pt idx="457">
                  <c:v>11000</c:v>
                </c:pt>
                <c:pt idx="458">
                  <c:v>7000</c:v>
                </c:pt>
                <c:pt idx="459">
                  <c:v>7000</c:v>
                </c:pt>
                <c:pt idx="460">
                  <c:v>9000</c:v>
                </c:pt>
                <c:pt idx="461">
                  <c:v>8500</c:v>
                </c:pt>
                <c:pt idx="462">
                  <c:v>7500</c:v>
                </c:pt>
                <c:pt idx="463">
                  <c:v>10000</c:v>
                </c:pt>
                <c:pt idx="464">
                  <c:v>-10000</c:v>
                </c:pt>
                <c:pt idx="465">
                  <c:v>10000</c:v>
                </c:pt>
                <c:pt idx="466">
                  <c:v>8800</c:v>
                </c:pt>
                <c:pt idx="467">
                  <c:v>8800</c:v>
                </c:pt>
                <c:pt idx="468">
                  <c:v>8000</c:v>
                </c:pt>
                <c:pt idx="469">
                  <c:v>7830</c:v>
                </c:pt>
                <c:pt idx="470">
                  <c:v>7830</c:v>
                </c:pt>
                <c:pt idx="471">
                  <c:v>7830</c:v>
                </c:pt>
                <c:pt idx="472">
                  <c:v>7830</c:v>
                </c:pt>
                <c:pt idx="473">
                  <c:v>7830</c:v>
                </c:pt>
                <c:pt idx="474">
                  <c:v>7830</c:v>
                </c:pt>
                <c:pt idx="475">
                  <c:v>7830</c:v>
                </c:pt>
                <c:pt idx="476">
                  <c:v>7830</c:v>
                </c:pt>
                <c:pt idx="477">
                  <c:v>7830</c:v>
                </c:pt>
                <c:pt idx="478">
                  <c:v>7830</c:v>
                </c:pt>
                <c:pt idx="479">
                  <c:v>7830</c:v>
                </c:pt>
                <c:pt idx="480">
                  <c:v>7830</c:v>
                </c:pt>
                <c:pt idx="481">
                  <c:v>7830</c:v>
                </c:pt>
                <c:pt idx="482">
                  <c:v>7830</c:v>
                </c:pt>
                <c:pt idx="483">
                  <c:v>7830</c:v>
                </c:pt>
                <c:pt idx="484">
                  <c:v>7830</c:v>
                </c:pt>
                <c:pt idx="485">
                  <c:v>7830</c:v>
                </c:pt>
                <c:pt idx="486">
                  <c:v>7830</c:v>
                </c:pt>
                <c:pt idx="487">
                  <c:v>7830</c:v>
                </c:pt>
                <c:pt idx="488">
                  <c:v>7830</c:v>
                </c:pt>
                <c:pt idx="489">
                  <c:v>7830</c:v>
                </c:pt>
                <c:pt idx="490">
                  <c:v>7830</c:v>
                </c:pt>
                <c:pt idx="491">
                  <c:v>7830</c:v>
                </c:pt>
                <c:pt idx="492">
                  <c:v>7830</c:v>
                </c:pt>
                <c:pt idx="493">
                  <c:v>7830</c:v>
                </c:pt>
                <c:pt idx="494">
                  <c:v>7830</c:v>
                </c:pt>
                <c:pt idx="495">
                  <c:v>7830</c:v>
                </c:pt>
                <c:pt idx="496">
                  <c:v>7830</c:v>
                </c:pt>
                <c:pt idx="497">
                  <c:v>7830</c:v>
                </c:pt>
                <c:pt idx="498">
                  <c:v>7830</c:v>
                </c:pt>
                <c:pt idx="499">
                  <c:v>7830</c:v>
                </c:pt>
                <c:pt idx="500">
                  <c:v>7830</c:v>
                </c:pt>
                <c:pt idx="501">
                  <c:v>7830</c:v>
                </c:pt>
                <c:pt idx="502">
                  <c:v>7830</c:v>
                </c:pt>
                <c:pt idx="503">
                  <c:v>7830</c:v>
                </c:pt>
                <c:pt idx="504">
                  <c:v>7830</c:v>
                </c:pt>
                <c:pt idx="505">
                  <c:v>7830</c:v>
                </c:pt>
                <c:pt idx="506">
                  <c:v>6500</c:v>
                </c:pt>
                <c:pt idx="507">
                  <c:v>9000</c:v>
                </c:pt>
                <c:pt idx="508">
                  <c:v>9000</c:v>
                </c:pt>
                <c:pt idx="509">
                  <c:v>8000</c:v>
                </c:pt>
                <c:pt idx="510">
                  <c:v>8000</c:v>
                </c:pt>
                <c:pt idx="511">
                  <c:v>8000</c:v>
                </c:pt>
                <c:pt idx="512">
                  <c:v>8055</c:v>
                </c:pt>
                <c:pt idx="513">
                  <c:v>7830</c:v>
                </c:pt>
                <c:pt idx="514">
                  <c:v>7830</c:v>
                </c:pt>
                <c:pt idx="515">
                  <c:v>7830</c:v>
                </c:pt>
                <c:pt idx="516">
                  <c:v>7830</c:v>
                </c:pt>
                <c:pt idx="517">
                  <c:v>7830</c:v>
                </c:pt>
                <c:pt idx="518">
                  <c:v>7830</c:v>
                </c:pt>
                <c:pt idx="519">
                  <c:v>7830</c:v>
                </c:pt>
                <c:pt idx="520">
                  <c:v>7830</c:v>
                </c:pt>
                <c:pt idx="521">
                  <c:v>7830</c:v>
                </c:pt>
                <c:pt idx="522">
                  <c:v>7830</c:v>
                </c:pt>
                <c:pt idx="523">
                  <c:v>7830</c:v>
                </c:pt>
                <c:pt idx="524">
                  <c:v>7830</c:v>
                </c:pt>
                <c:pt idx="525">
                  <c:v>7830</c:v>
                </c:pt>
                <c:pt idx="526">
                  <c:v>7830</c:v>
                </c:pt>
                <c:pt idx="527">
                  <c:v>7830</c:v>
                </c:pt>
                <c:pt idx="528">
                  <c:v>7830</c:v>
                </c:pt>
                <c:pt idx="529">
                  <c:v>7830</c:v>
                </c:pt>
                <c:pt idx="530">
                  <c:v>7830</c:v>
                </c:pt>
                <c:pt idx="531">
                  <c:v>7830</c:v>
                </c:pt>
                <c:pt idx="532">
                  <c:v>7830</c:v>
                </c:pt>
                <c:pt idx="533">
                  <c:v>7830</c:v>
                </c:pt>
                <c:pt idx="534">
                  <c:v>7830</c:v>
                </c:pt>
                <c:pt idx="535">
                  <c:v>7830</c:v>
                </c:pt>
                <c:pt idx="536">
                  <c:v>7830</c:v>
                </c:pt>
                <c:pt idx="537">
                  <c:v>7830</c:v>
                </c:pt>
                <c:pt idx="538">
                  <c:v>7830</c:v>
                </c:pt>
                <c:pt idx="539">
                  <c:v>7830</c:v>
                </c:pt>
                <c:pt idx="540">
                  <c:v>7830</c:v>
                </c:pt>
                <c:pt idx="541">
                  <c:v>7830</c:v>
                </c:pt>
                <c:pt idx="542">
                  <c:v>7830</c:v>
                </c:pt>
                <c:pt idx="543">
                  <c:v>7830</c:v>
                </c:pt>
                <c:pt idx="544">
                  <c:v>7830</c:v>
                </c:pt>
                <c:pt idx="545">
                  <c:v>7830</c:v>
                </c:pt>
                <c:pt idx="546">
                  <c:v>7830</c:v>
                </c:pt>
                <c:pt idx="547">
                  <c:v>7830</c:v>
                </c:pt>
                <c:pt idx="548">
                  <c:v>7830</c:v>
                </c:pt>
                <c:pt idx="549">
                  <c:v>7830</c:v>
                </c:pt>
                <c:pt idx="550">
                  <c:v>8500</c:v>
                </c:pt>
                <c:pt idx="551">
                  <c:v>9434</c:v>
                </c:pt>
                <c:pt idx="552">
                  <c:v>11500</c:v>
                </c:pt>
                <c:pt idx="553">
                  <c:v>8000</c:v>
                </c:pt>
                <c:pt idx="554">
                  <c:v>8000</c:v>
                </c:pt>
                <c:pt idx="555">
                  <c:v>8000</c:v>
                </c:pt>
                <c:pt idx="556">
                  <c:v>8000</c:v>
                </c:pt>
                <c:pt idx="557">
                  <c:v>8000</c:v>
                </c:pt>
                <c:pt idx="558">
                  <c:v>8000</c:v>
                </c:pt>
                <c:pt idx="559">
                  <c:v>8000</c:v>
                </c:pt>
                <c:pt idx="560">
                  <c:v>8000</c:v>
                </c:pt>
                <c:pt idx="561">
                  <c:v>8000</c:v>
                </c:pt>
                <c:pt idx="562">
                  <c:v>8000</c:v>
                </c:pt>
                <c:pt idx="563">
                  <c:v>9000</c:v>
                </c:pt>
                <c:pt idx="564">
                  <c:v>9000</c:v>
                </c:pt>
                <c:pt idx="565">
                  <c:v>9000</c:v>
                </c:pt>
                <c:pt idx="566">
                  <c:v>9000</c:v>
                </c:pt>
                <c:pt idx="567">
                  <c:v>9000</c:v>
                </c:pt>
                <c:pt idx="568">
                  <c:v>9000</c:v>
                </c:pt>
                <c:pt idx="569">
                  <c:v>9000</c:v>
                </c:pt>
                <c:pt idx="570">
                  <c:v>9000</c:v>
                </c:pt>
                <c:pt idx="571">
                  <c:v>9000</c:v>
                </c:pt>
                <c:pt idx="572">
                  <c:v>9000</c:v>
                </c:pt>
                <c:pt idx="573">
                  <c:v>10000</c:v>
                </c:pt>
                <c:pt idx="574">
                  <c:v>14200</c:v>
                </c:pt>
                <c:pt idx="575">
                  <c:v>14200</c:v>
                </c:pt>
                <c:pt idx="576">
                  <c:v>14200</c:v>
                </c:pt>
                <c:pt idx="577">
                  <c:v>14200</c:v>
                </c:pt>
                <c:pt idx="578">
                  <c:v>14200</c:v>
                </c:pt>
                <c:pt idx="579">
                  <c:v>14200</c:v>
                </c:pt>
                <c:pt idx="580">
                  <c:v>14200</c:v>
                </c:pt>
                <c:pt idx="581">
                  <c:v>14200</c:v>
                </c:pt>
                <c:pt idx="582">
                  <c:v>13500</c:v>
                </c:pt>
                <c:pt idx="583">
                  <c:v>10500</c:v>
                </c:pt>
                <c:pt idx="584">
                  <c:v>10000</c:v>
                </c:pt>
                <c:pt idx="585">
                  <c:v>10000</c:v>
                </c:pt>
                <c:pt idx="586">
                  <c:v>10000</c:v>
                </c:pt>
                <c:pt idx="587">
                  <c:v>11000</c:v>
                </c:pt>
                <c:pt idx="588">
                  <c:v>10000</c:v>
                </c:pt>
                <c:pt idx="589">
                  <c:v>10000</c:v>
                </c:pt>
                <c:pt idx="590">
                  <c:v>13500</c:v>
                </c:pt>
                <c:pt idx="591">
                  <c:v>13500</c:v>
                </c:pt>
                <c:pt idx="592">
                  <c:v>11500</c:v>
                </c:pt>
                <c:pt idx="593">
                  <c:v>11500</c:v>
                </c:pt>
                <c:pt idx="594">
                  <c:v>11500</c:v>
                </c:pt>
                <c:pt idx="595">
                  <c:v>11500</c:v>
                </c:pt>
                <c:pt idx="596">
                  <c:v>9500</c:v>
                </c:pt>
                <c:pt idx="597">
                  <c:v>10000</c:v>
                </c:pt>
                <c:pt idx="598">
                  <c:v>15000</c:v>
                </c:pt>
                <c:pt idx="599">
                  <c:v>10000</c:v>
                </c:pt>
                <c:pt idx="600">
                  <c:v>13000</c:v>
                </c:pt>
                <c:pt idx="601">
                  <c:v>11804.52</c:v>
                </c:pt>
                <c:pt idx="602">
                  <c:v>9700</c:v>
                </c:pt>
                <c:pt idx="603">
                  <c:v>9700</c:v>
                </c:pt>
                <c:pt idx="604">
                  <c:v>9700</c:v>
                </c:pt>
                <c:pt idx="605">
                  <c:v>9700</c:v>
                </c:pt>
                <c:pt idx="606">
                  <c:v>10700</c:v>
                </c:pt>
                <c:pt idx="607">
                  <c:v>10700</c:v>
                </c:pt>
                <c:pt idx="608">
                  <c:v>4700</c:v>
                </c:pt>
                <c:pt idx="609">
                  <c:v>11000</c:v>
                </c:pt>
                <c:pt idx="610">
                  <c:v>18700</c:v>
                </c:pt>
                <c:pt idx="611">
                  <c:v>15500</c:v>
                </c:pt>
                <c:pt idx="612">
                  <c:v>11000</c:v>
                </c:pt>
                <c:pt idx="613">
                  <c:v>11000</c:v>
                </c:pt>
                <c:pt idx="614">
                  <c:v>12118.74</c:v>
                </c:pt>
                <c:pt idx="615">
                  <c:v>13000</c:v>
                </c:pt>
                <c:pt idx="616">
                  <c:v>12000</c:v>
                </c:pt>
                <c:pt idx="617">
                  <c:v>11000</c:v>
                </c:pt>
                <c:pt idx="618">
                  <c:v>14449.29</c:v>
                </c:pt>
                <c:pt idx="619">
                  <c:v>14500</c:v>
                </c:pt>
                <c:pt idx="620">
                  <c:v>11000</c:v>
                </c:pt>
                <c:pt idx="621">
                  <c:v>14136.61</c:v>
                </c:pt>
                <c:pt idx="622">
                  <c:v>11000</c:v>
                </c:pt>
                <c:pt idx="623">
                  <c:v>9205</c:v>
                </c:pt>
                <c:pt idx="624">
                  <c:v>16000</c:v>
                </c:pt>
                <c:pt idx="625">
                  <c:v>14500</c:v>
                </c:pt>
                <c:pt idx="626">
                  <c:v>22200</c:v>
                </c:pt>
                <c:pt idx="627">
                  <c:v>14500</c:v>
                </c:pt>
                <c:pt idx="628">
                  <c:v>12000</c:v>
                </c:pt>
                <c:pt idx="629">
                  <c:v>17500</c:v>
                </c:pt>
                <c:pt idx="630">
                  <c:v>16500</c:v>
                </c:pt>
                <c:pt idx="631">
                  <c:v>5175</c:v>
                </c:pt>
                <c:pt idx="632">
                  <c:v>9500</c:v>
                </c:pt>
                <c:pt idx="633">
                  <c:v>3500</c:v>
                </c:pt>
                <c:pt idx="634">
                  <c:v>11200</c:v>
                </c:pt>
                <c:pt idx="635">
                  <c:v>2000</c:v>
                </c:pt>
                <c:pt idx="636">
                  <c:v>1200</c:v>
                </c:pt>
                <c:pt idx="637">
                  <c:v>1200</c:v>
                </c:pt>
                <c:pt idx="638">
                  <c:v>1200</c:v>
                </c:pt>
                <c:pt idx="639">
                  <c:v>1200</c:v>
                </c:pt>
                <c:pt idx="640">
                  <c:v>1200</c:v>
                </c:pt>
                <c:pt idx="641">
                  <c:v>1200</c:v>
                </c:pt>
                <c:pt idx="642">
                  <c:v>1200</c:v>
                </c:pt>
                <c:pt idx="643">
                  <c:v>1200</c:v>
                </c:pt>
                <c:pt idx="644">
                  <c:v>1200</c:v>
                </c:pt>
                <c:pt idx="645">
                  <c:v>1200</c:v>
                </c:pt>
                <c:pt idx="646">
                  <c:v>1200</c:v>
                </c:pt>
                <c:pt idx="647">
                  <c:v>1200</c:v>
                </c:pt>
                <c:pt idx="648">
                  <c:v>1200</c:v>
                </c:pt>
                <c:pt idx="649">
                  <c:v>1300</c:v>
                </c:pt>
                <c:pt idx="650">
                  <c:v>100</c:v>
                </c:pt>
                <c:pt idx="651">
                  <c:v>1000</c:v>
                </c:pt>
                <c:pt idx="652">
                  <c:v>1000</c:v>
                </c:pt>
                <c:pt idx="653">
                  <c:v>1000</c:v>
                </c:pt>
                <c:pt idx="654">
                  <c:v>1300</c:v>
                </c:pt>
                <c:pt idx="655">
                  <c:v>650</c:v>
                </c:pt>
                <c:pt idx="656">
                  <c:v>650</c:v>
                </c:pt>
                <c:pt idx="657">
                  <c:v>1300</c:v>
                </c:pt>
                <c:pt idx="658">
                  <c:v>1300</c:v>
                </c:pt>
                <c:pt idx="659">
                  <c:v>1300</c:v>
                </c:pt>
                <c:pt idx="660">
                  <c:v>1125</c:v>
                </c:pt>
                <c:pt idx="661">
                  <c:v>1300</c:v>
                </c:pt>
                <c:pt idx="662">
                  <c:v>1300</c:v>
                </c:pt>
                <c:pt idx="663">
                  <c:v>1500</c:v>
                </c:pt>
                <c:pt idx="664">
                  <c:v>1300</c:v>
                </c:pt>
                <c:pt idx="665">
                  <c:v>1300</c:v>
                </c:pt>
                <c:pt idx="666">
                  <c:v>1500</c:v>
                </c:pt>
                <c:pt idx="667">
                  <c:v>1200</c:v>
                </c:pt>
                <c:pt idx="668">
                  <c:v>1200</c:v>
                </c:pt>
                <c:pt idx="669">
                  <c:v>1200</c:v>
                </c:pt>
                <c:pt idx="670">
                  <c:v>500</c:v>
                </c:pt>
                <c:pt idx="671">
                  <c:v>500</c:v>
                </c:pt>
                <c:pt idx="672">
                  <c:v>500</c:v>
                </c:pt>
                <c:pt idx="673">
                  <c:v>500</c:v>
                </c:pt>
                <c:pt idx="674">
                  <c:v>500</c:v>
                </c:pt>
                <c:pt idx="675">
                  <c:v>500</c:v>
                </c:pt>
                <c:pt idx="676">
                  <c:v>500</c:v>
                </c:pt>
                <c:pt idx="677">
                  <c:v>500</c:v>
                </c:pt>
                <c:pt idx="678">
                  <c:v>500</c:v>
                </c:pt>
                <c:pt idx="679">
                  <c:v>500</c:v>
                </c:pt>
                <c:pt idx="680">
                  <c:v>500</c:v>
                </c:pt>
                <c:pt idx="681">
                  <c:v>500</c:v>
                </c:pt>
                <c:pt idx="682">
                  <c:v>5300</c:v>
                </c:pt>
                <c:pt idx="683">
                  <c:v>5300</c:v>
                </c:pt>
                <c:pt idx="684">
                  <c:v>5300</c:v>
                </c:pt>
                <c:pt idx="685">
                  <c:v>5300</c:v>
                </c:pt>
                <c:pt idx="686">
                  <c:v>5300</c:v>
                </c:pt>
                <c:pt idx="687">
                  <c:v>5240</c:v>
                </c:pt>
                <c:pt idx="688">
                  <c:v>5240</c:v>
                </c:pt>
                <c:pt idx="689">
                  <c:v>5240</c:v>
                </c:pt>
                <c:pt idx="690">
                  <c:v>3000</c:v>
                </c:pt>
                <c:pt idx="691">
                  <c:v>5400</c:v>
                </c:pt>
                <c:pt idx="692">
                  <c:v>5400</c:v>
                </c:pt>
                <c:pt idx="693">
                  <c:v>5400</c:v>
                </c:pt>
                <c:pt idx="694">
                  <c:v>5400</c:v>
                </c:pt>
                <c:pt idx="695">
                  <c:v>10000</c:v>
                </c:pt>
                <c:pt idx="696">
                  <c:v>10000</c:v>
                </c:pt>
                <c:pt idx="697">
                  <c:v>10000</c:v>
                </c:pt>
                <c:pt idx="698">
                  <c:v>10000</c:v>
                </c:pt>
                <c:pt idx="699">
                  <c:v>10000</c:v>
                </c:pt>
                <c:pt idx="700">
                  <c:v>15000</c:v>
                </c:pt>
                <c:pt idx="701">
                  <c:v>15000</c:v>
                </c:pt>
                <c:pt idx="702">
                  <c:v>15000</c:v>
                </c:pt>
                <c:pt idx="703">
                  <c:v>8500</c:v>
                </c:pt>
                <c:pt idx="704">
                  <c:v>8000</c:v>
                </c:pt>
                <c:pt idx="705">
                  <c:v>34000</c:v>
                </c:pt>
                <c:pt idx="706">
                  <c:v>8000</c:v>
                </c:pt>
                <c:pt idx="707">
                  <c:v>7500</c:v>
                </c:pt>
                <c:pt idx="708">
                  <c:v>9000</c:v>
                </c:pt>
                <c:pt idx="709">
                  <c:v>8000</c:v>
                </c:pt>
                <c:pt idx="710">
                  <c:v>8000</c:v>
                </c:pt>
                <c:pt idx="711">
                  <c:v>8000</c:v>
                </c:pt>
                <c:pt idx="712">
                  <c:v>9000</c:v>
                </c:pt>
                <c:pt idx="713">
                  <c:v>4000</c:v>
                </c:pt>
                <c:pt idx="714">
                  <c:v>13000</c:v>
                </c:pt>
                <c:pt idx="715">
                  <c:v>500</c:v>
                </c:pt>
                <c:pt idx="716">
                  <c:v>11500</c:v>
                </c:pt>
                <c:pt idx="717">
                  <c:v>10000</c:v>
                </c:pt>
                <c:pt idx="718">
                  <c:v>27700</c:v>
                </c:pt>
                <c:pt idx="719">
                  <c:v>52500</c:v>
                </c:pt>
                <c:pt idx="720">
                  <c:v>10000</c:v>
                </c:pt>
                <c:pt idx="721">
                  <c:v>43000</c:v>
                </c:pt>
                <c:pt idx="722">
                  <c:v>45000</c:v>
                </c:pt>
                <c:pt idx="723">
                  <c:v>12000</c:v>
                </c:pt>
                <c:pt idx="724">
                  <c:v>11500</c:v>
                </c:pt>
                <c:pt idx="725">
                  <c:v>13500</c:v>
                </c:pt>
                <c:pt idx="726">
                  <c:v>5000</c:v>
                </c:pt>
                <c:pt idx="727">
                  <c:v>12000</c:v>
                </c:pt>
                <c:pt idx="728">
                  <c:v>32550</c:v>
                </c:pt>
                <c:pt idx="729">
                  <c:v>13000</c:v>
                </c:pt>
                <c:pt idx="730">
                  <c:v>14500</c:v>
                </c:pt>
                <c:pt idx="731">
                  <c:v>22000</c:v>
                </c:pt>
                <c:pt idx="732">
                  <c:v>22000</c:v>
                </c:pt>
                <c:pt idx="733">
                  <c:v>22000</c:v>
                </c:pt>
                <c:pt idx="734">
                  <c:v>22000</c:v>
                </c:pt>
                <c:pt idx="735">
                  <c:v>16560</c:v>
                </c:pt>
                <c:pt idx="736">
                  <c:v>22500</c:v>
                </c:pt>
                <c:pt idx="737">
                  <c:v>27113.86</c:v>
                </c:pt>
                <c:pt idx="738">
                  <c:v>28000</c:v>
                </c:pt>
                <c:pt idx="739">
                  <c:v>27000</c:v>
                </c:pt>
                <c:pt idx="740">
                  <c:v>27000</c:v>
                </c:pt>
                <c:pt idx="741">
                  <c:v>27000</c:v>
                </c:pt>
                <c:pt idx="742">
                  <c:v>27000</c:v>
                </c:pt>
                <c:pt idx="743">
                  <c:v>35800</c:v>
                </c:pt>
                <c:pt idx="744">
                  <c:v>33000</c:v>
                </c:pt>
                <c:pt idx="745">
                  <c:v>23500</c:v>
                </c:pt>
                <c:pt idx="746">
                  <c:v>20640</c:v>
                </c:pt>
                <c:pt idx="747">
                  <c:v>32000</c:v>
                </c:pt>
                <c:pt idx="748">
                  <c:v>29500</c:v>
                </c:pt>
                <c:pt idx="749">
                  <c:v>23800</c:v>
                </c:pt>
                <c:pt idx="750">
                  <c:v>45000</c:v>
                </c:pt>
                <c:pt idx="751">
                  <c:v>-45000</c:v>
                </c:pt>
                <c:pt idx="752">
                  <c:v>45000</c:v>
                </c:pt>
                <c:pt idx="753">
                  <c:v>50000</c:v>
                </c:pt>
                <c:pt idx="754">
                  <c:v>29500</c:v>
                </c:pt>
                <c:pt idx="755">
                  <c:v>29500</c:v>
                </c:pt>
                <c:pt idx="756">
                  <c:v>29500</c:v>
                </c:pt>
                <c:pt idx="757">
                  <c:v>29500</c:v>
                </c:pt>
                <c:pt idx="758">
                  <c:v>29500</c:v>
                </c:pt>
                <c:pt idx="759">
                  <c:v>8000</c:v>
                </c:pt>
                <c:pt idx="760">
                  <c:v>8000</c:v>
                </c:pt>
                <c:pt idx="761">
                  <c:v>8000</c:v>
                </c:pt>
                <c:pt idx="762">
                  <c:v>8000</c:v>
                </c:pt>
                <c:pt idx="763">
                  <c:v>8000</c:v>
                </c:pt>
                <c:pt idx="764">
                  <c:v>8000</c:v>
                </c:pt>
                <c:pt idx="765">
                  <c:v>-8000</c:v>
                </c:pt>
                <c:pt idx="766">
                  <c:v>8700</c:v>
                </c:pt>
                <c:pt idx="767">
                  <c:v>12000</c:v>
                </c:pt>
                <c:pt idx="768">
                  <c:v>9000</c:v>
                </c:pt>
                <c:pt idx="769">
                  <c:v>9000</c:v>
                </c:pt>
                <c:pt idx="770">
                  <c:v>9000</c:v>
                </c:pt>
                <c:pt idx="771">
                  <c:v>9000</c:v>
                </c:pt>
                <c:pt idx="772">
                  <c:v>9000</c:v>
                </c:pt>
                <c:pt idx="773">
                  <c:v>9000</c:v>
                </c:pt>
                <c:pt idx="774">
                  <c:v>9000</c:v>
                </c:pt>
                <c:pt idx="775">
                  <c:v>9000</c:v>
                </c:pt>
                <c:pt idx="776">
                  <c:v>9000</c:v>
                </c:pt>
                <c:pt idx="777">
                  <c:v>9240</c:v>
                </c:pt>
                <c:pt idx="778">
                  <c:v>9240</c:v>
                </c:pt>
                <c:pt idx="779">
                  <c:v>9000</c:v>
                </c:pt>
                <c:pt idx="780">
                  <c:v>9000</c:v>
                </c:pt>
                <c:pt idx="781">
                  <c:v>10390</c:v>
                </c:pt>
                <c:pt idx="782">
                  <c:v>10390</c:v>
                </c:pt>
                <c:pt idx="783">
                  <c:v>12000</c:v>
                </c:pt>
                <c:pt idx="784">
                  <c:v>9000</c:v>
                </c:pt>
                <c:pt idx="785">
                  <c:v>11000</c:v>
                </c:pt>
                <c:pt idx="786">
                  <c:v>9500</c:v>
                </c:pt>
                <c:pt idx="787">
                  <c:v>12500</c:v>
                </c:pt>
                <c:pt idx="788">
                  <c:v>8000</c:v>
                </c:pt>
                <c:pt idx="789">
                  <c:v>8000</c:v>
                </c:pt>
                <c:pt idx="790">
                  <c:v>8000</c:v>
                </c:pt>
                <c:pt idx="791">
                  <c:v>7000</c:v>
                </c:pt>
                <c:pt idx="792">
                  <c:v>7000</c:v>
                </c:pt>
                <c:pt idx="793">
                  <c:v>8050</c:v>
                </c:pt>
                <c:pt idx="794">
                  <c:v>8000</c:v>
                </c:pt>
                <c:pt idx="795">
                  <c:v>9000</c:v>
                </c:pt>
                <c:pt idx="796">
                  <c:v>8500</c:v>
                </c:pt>
                <c:pt idx="797">
                  <c:v>9000</c:v>
                </c:pt>
                <c:pt idx="798">
                  <c:v>9000</c:v>
                </c:pt>
                <c:pt idx="799">
                  <c:v>9000</c:v>
                </c:pt>
                <c:pt idx="800">
                  <c:v>9150</c:v>
                </c:pt>
                <c:pt idx="801">
                  <c:v>9000</c:v>
                </c:pt>
                <c:pt idx="802">
                  <c:v>9000</c:v>
                </c:pt>
                <c:pt idx="803">
                  <c:v>9000</c:v>
                </c:pt>
                <c:pt idx="804">
                  <c:v>9000</c:v>
                </c:pt>
                <c:pt idx="805">
                  <c:v>12500</c:v>
                </c:pt>
                <c:pt idx="806">
                  <c:v>9000</c:v>
                </c:pt>
                <c:pt idx="807">
                  <c:v>10622.34</c:v>
                </c:pt>
                <c:pt idx="808">
                  <c:v>3585</c:v>
                </c:pt>
                <c:pt idx="809">
                  <c:v>3800</c:v>
                </c:pt>
                <c:pt idx="810">
                  <c:v>3800</c:v>
                </c:pt>
                <c:pt idx="811">
                  <c:v>3800</c:v>
                </c:pt>
                <c:pt idx="812">
                  <c:v>3800</c:v>
                </c:pt>
                <c:pt idx="813">
                  <c:v>3800</c:v>
                </c:pt>
                <c:pt idx="814">
                  <c:v>3800</c:v>
                </c:pt>
                <c:pt idx="815">
                  <c:v>3500</c:v>
                </c:pt>
                <c:pt idx="816">
                  <c:v>3500</c:v>
                </c:pt>
                <c:pt idx="817">
                  <c:v>3500</c:v>
                </c:pt>
                <c:pt idx="818">
                  <c:v>3500</c:v>
                </c:pt>
                <c:pt idx="819">
                  <c:v>3500</c:v>
                </c:pt>
                <c:pt idx="820">
                  <c:v>3500</c:v>
                </c:pt>
                <c:pt idx="821">
                  <c:v>3500</c:v>
                </c:pt>
                <c:pt idx="822">
                  <c:v>3800</c:v>
                </c:pt>
                <c:pt idx="823">
                  <c:v>3800</c:v>
                </c:pt>
                <c:pt idx="824">
                  <c:v>3800</c:v>
                </c:pt>
                <c:pt idx="825">
                  <c:v>3800</c:v>
                </c:pt>
                <c:pt idx="826">
                  <c:v>3800</c:v>
                </c:pt>
                <c:pt idx="827">
                  <c:v>3800</c:v>
                </c:pt>
                <c:pt idx="828">
                  <c:v>3800</c:v>
                </c:pt>
                <c:pt idx="829">
                  <c:v>3800</c:v>
                </c:pt>
                <c:pt idx="830">
                  <c:v>3800</c:v>
                </c:pt>
                <c:pt idx="831">
                  <c:v>3800</c:v>
                </c:pt>
                <c:pt idx="832">
                  <c:v>3800</c:v>
                </c:pt>
                <c:pt idx="833">
                  <c:v>3800</c:v>
                </c:pt>
                <c:pt idx="834">
                  <c:v>3800</c:v>
                </c:pt>
                <c:pt idx="835">
                  <c:v>3800</c:v>
                </c:pt>
                <c:pt idx="836">
                  <c:v>3800</c:v>
                </c:pt>
                <c:pt idx="837">
                  <c:v>3800</c:v>
                </c:pt>
                <c:pt idx="838">
                  <c:v>3800</c:v>
                </c:pt>
                <c:pt idx="839">
                  <c:v>3800</c:v>
                </c:pt>
                <c:pt idx="840">
                  <c:v>3800</c:v>
                </c:pt>
                <c:pt idx="841">
                  <c:v>3800</c:v>
                </c:pt>
                <c:pt idx="842">
                  <c:v>3800</c:v>
                </c:pt>
                <c:pt idx="843">
                  <c:v>3800</c:v>
                </c:pt>
                <c:pt idx="844">
                  <c:v>3800</c:v>
                </c:pt>
                <c:pt idx="845">
                  <c:v>3800</c:v>
                </c:pt>
                <c:pt idx="846">
                  <c:v>3800</c:v>
                </c:pt>
                <c:pt idx="847">
                  <c:v>3800</c:v>
                </c:pt>
                <c:pt idx="848">
                  <c:v>3800</c:v>
                </c:pt>
                <c:pt idx="849">
                  <c:v>3800</c:v>
                </c:pt>
                <c:pt idx="850">
                  <c:v>3800</c:v>
                </c:pt>
                <c:pt idx="851">
                  <c:v>3800</c:v>
                </c:pt>
                <c:pt idx="852">
                  <c:v>3800</c:v>
                </c:pt>
                <c:pt idx="853">
                  <c:v>3800</c:v>
                </c:pt>
                <c:pt idx="854">
                  <c:v>3800</c:v>
                </c:pt>
                <c:pt idx="855">
                  <c:v>3800</c:v>
                </c:pt>
                <c:pt idx="856">
                  <c:v>3800</c:v>
                </c:pt>
                <c:pt idx="857">
                  <c:v>3500</c:v>
                </c:pt>
                <c:pt idx="858">
                  <c:v>3857.15</c:v>
                </c:pt>
                <c:pt idx="859">
                  <c:v>1500</c:v>
                </c:pt>
                <c:pt idx="860">
                  <c:v>4800</c:v>
                </c:pt>
                <c:pt idx="861">
                  <c:v>4528.5</c:v>
                </c:pt>
                <c:pt idx="862">
                  <c:v>5000</c:v>
                </c:pt>
                <c:pt idx="863">
                  <c:v>5000</c:v>
                </c:pt>
                <c:pt idx="864">
                  <c:v>4000</c:v>
                </c:pt>
                <c:pt idx="865">
                  <c:v>4000</c:v>
                </c:pt>
                <c:pt idx="866">
                  <c:v>4000</c:v>
                </c:pt>
                <c:pt idx="867">
                  <c:v>4000</c:v>
                </c:pt>
                <c:pt idx="868">
                  <c:v>4000</c:v>
                </c:pt>
                <c:pt idx="869">
                  <c:v>4000</c:v>
                </c:pt>
                <c:pt idx="870">
                  <c:v>3600</c:v>
                </c:pt>
                <c:pt idx="871">
                  <c:v>3600</c:v>
                </c:pt>
                <c:pt idx="872">
                  <c:v>3600</c:v>
                </c:pt>
                <c:pt idx="873">
                  <c:v>3600</c:v>
                </c:pt>
                <c:pt idx="874">
                  <c:v>3600</c:v>
                </c:pt>
                <c:pt idx="875">
                  <c:v>3600</c:v>
                </c:pt>
                <c:pt idx="876">
                  <c:v>3600</c:v>
                </c:pt>
                <c:pt idx="877">
                  <c:v>3600</c:v>
                </c:pt>
                <c:pt idx="878">
                  <c:v>3600</c:v>
                </c:pt>
                <c:pt idx="879">
                  <c:v>3600</c:v>
                </c:pt>
                <c:pt idx="880">
                  <c:v>4000</c:v>
                </c:pt>
                <c:pt idx="881">
                  <c:v>4000</c:v>
                </c:pt>
                <c:pt idx="882">
                  <c:v>4000</c:v>
                </c:pt>
                <c:pt idx="883">
                  <c:v>4000</c:v>
                </c:pt>
                <c:pt idx="884">
                  <c:v>4000</c:v>
                </c:pt>
                <c:pt idx="885">
                  <c:v>4000</c:v>
                </c:pt>
                <c:pt idx="886">
                  <c:v>4000</c:v>
                </c:pt>
                <c:pt idx="887">
                  <c:v>4000</c:v>
                </c:pt>
                <c:pt idx="888">
                  <c:v>4000</c:v>
                </c:pt>
                <c:pt idx="889">
                  <c:v>4000</c:v>
                </c:pt>
                <c:pt idx="890">
                  <c:v>4000</c:v>
                </c:pt>
                <c:pt idx="891">
                  <c:v>4000</c:v>
                </c:pt>
                <c:pt idx="892">
                  <c:v>4000</c:v>
                </c:pt>
                <c:pt idx="893">
                  <c:v>4000</c:v>
                </c:pt>
                <c:pt idx="894">
                  <c:v>4000</c:v>
                </c:pt>
                <c:pt idx="895">
                  <c:v>4000</c:v>
                </c:pt>
                <c:pt idx="896">
                  <c:v>4000</c:v>
                </c:pt>
                <c:pt idx="897">
                  <c:v>4000</c:v>
                </c:pt>
                <c:pt idx="898">
                  <c:v>3800</c:v>
                </c:pt>
                <c:pt idx="899">
                  <c:v>3785.79</c:v>
                </c:pt>
                <c:pt idx="900">
                  <c:v>3800</c:v>
                </c:pt>
                <c:pt idx="901">
                  <c:v>3800</c:v>
                </c:pt>
                <c:pt idx="902">
                  <c:v>3774</c:v>
                </c:pt>
                <c:pt idx="903">
                  <c:v>3774</c:v>
                </c:pt>
                <c:pt idx="904">
                  <c:v>3800</c:v>
                </c:pt>
                <c:pt idx="905">
                  <c:v>3800</c:v>
                </c:pt>
                <c:pt idx="906">
                  <c:v>3800</c:v>
                </c:pt>
                <c:pt idx="907">
                  <c:v>3800</c:v>
                </c:pt>
                <c:pt idx="908">
                  <c:v>3800</c:v>
                </c:pt>
                <c:pt idx="909">
                  <c:v>3800</c:v>
                </c:pt>
                <c:pt idx="910">
                  <c:v>3800</c:v>
                </c:pt>
                <c:pt idx="911">
                  <c:v>3800</c:v>
                </c:pt>
                <c:pt idx="912">
                  <c:v>3900</c:v>
                </c:pt>
                <c:pt idx="913">
                  <c:v>3900</c:v>
                </c:pt>
                <c:pt idx="914">
                  <c:v>3500</c:v>
                </c:pt>
                <c:pt idx="915">
                  <c:v>3500</c:v>
                </c:pt>
                <c:pt idx="916">
                  <c:v>3500</c:v>
                </c:pt>
                <c:pt idx="917">
                  <c:v>3800</c:v>
                </c:pt>
                <c:pt idx="918">
                  <c:v>3800</c:v>
                </c:pt>
                <c:pt idx="919">
                  <c:v>3800</c:v>
                </c:pt>
                <c:pt idx="920">
                  <c:v>3800</c:v>
                </c:pt>
                <c:pt idx="921">
                  <c:v>3800</c:v>
                </c:pt>
                <c:pt idx="922">
                  <c:v>4800</c:v>
                </c:pt>
                <c:pt idx="923">
                  <c:v>3800</c:v>
                </c:pt>
                <c:pt idx="924">
                  <c:v>2800</c:v>
                </c:pt>
                <c:pt idx="925">
                  <c:v>2800</c:v>
                </c:pt>
                <c:pt idx="926">
                  <c:v>3800</c:v>
                </c:pt>
                <c:pt idx="927">
                  <c:v>3800</c:v>
                </c:pt>
                <c:pt idx="928">
                  <c:v>3800</c:v>
                </c:pt>
                <c:pt idx="929">
                  <c:v>3800</c:v>
                </c:pt>
                <c:pt idx="930">
                  <c:v>3800</c:v>
                </c:pt>
                <c:pt idx="931">
                  <c:v>3800</c:v>
                </c:pt>
                <c:pt idx="932">
                  <c:v>3800</c:v>
                </c:pt>
                <c:pt idx="933">
                  <c:v>3800</c:v>
                </c:pt>
                <c:pt idx="934">
                  <c:v>3800</c:v>
                </c:pt>
                <c:pt idx="935">
                  <c:v>3600</c:v>
                </c:pt>
                <c:pt idx="936">
                  <c:v>3600</c:v>
                </c:pt>
                <c:pt idx="937">
                  <c:v>3600</c:v>
                </c:pt>
                <c:pt idx="938">
                  <c:v>3600</c:v>
                </c:pt>
                <c:pt idx="939">
                  <c:v>3600</c:v>
                </c:pt>
                <c:pt idx="940">
                  <c:v>3700</c:v>
                </c:pt>
                <c:pt idx="941">
                  <c:v>3700</c:v>
                </c:pt>
                <c:pt idx="942">
                  <c:v>3700</c:v>
                </c:pt>
                <c:pt idx="943">
                  <c:v>3700</c:v>
                </c:pt>
                <c:pt idx="944">
                  <c:v>3700</c:v>
                </c:pt>
                <c:pt idx="945">
                  <c:v>3800</c:v>
                </c:pt>
                <c:pt idx="946">
                  <c:v>3800</c:v>
                </c:pt>
                <c:pt idx="947">
                  <c:v>3800</c:v>
                </c:pt>
                <c:pt idx="948">
                  <c:v>-3800</c:v>
                </c:pt>
                <c:pt idx="949">
                  <c:v>3800</c:v>
                </c:pt>
                <c:pt idx="950">
                  <c:v>3762</c:v>
                </c:pt>
                <c:pt idx="951">
                  <c:v>3900</c:v>
                </c:pt>
                <c:pt idx="952">
                  <c:v>3800</c:v>
                </c:pt>
                <c:pt idx="953">
                  <c:v>3800</c:v>
                </c:pt>
                <c:pt idx="954">
                  <c:v>3900</c:v>
                </c:pt>
                <c:pt idx="955">
                  <c:v>3800</c:v>
                </c:pt>
                <c:pt idx="956">
                  <c:v>3800</c:v>
                </c:pt>
                <c:pt idx="957">
                  <c:v>3800</c:v>
                </c:pt>
                <c:pt idx="958">
                  <c:v>3800</c:v>
                </c:pt>
                <c:pt idx="959">
                  <c:v>3800</c:v>
                </c:pt>
                <c:pt idx="960">
                  <c:v>3800</c:v>
                </c:pt>
                <c:pt idx="961">
                  <c:v>3800</c:v>
                </c:pt>
                <c:pt idx="962">
                  <c:v>3800</c:v>
                </c:pt>
                <c:pt idx="963">
                  <c:v>3800</c:v>
                </c:pt>
                <c:pt idx="964">
                  <c:v>3800</c:v>
                </c:pt>
                <c:pt idx="965">
                  <c:v>3800</c:v>
                </c:pt>
                <c:pt idx="966">
                  <c:v>3800</c:v>
                </c:pt>
                <c:pt idx="967">
                  <c:v>3800</c:v>
                </c:pt>
                <c:pt idx="968">
                  <c:v>3800</c:v>
                </c:pt>
                <c:pt idx="969">
                  <c:v>3800</c:v>
                </c:pt>
                <c:pt idx="970">
                  <c:v>3800</c:v>
                </c:pt>
                <c:pt idx="971">
                  <c:v>3800</c:v>
                </c:pt>
                <c:pt idx="972">
                  <c:v>3800</c:v>
                </c:pt>
                <c:pt idx="973">
                  <c:v>3800</c:v>
                </c:pt>
                <c:pt idx="974">
                  <c:v>3800</c:v>
                </c:pt>
                <c:pt idx="975">
                  <c:v>3800</c:v>
                </c:pt>
                <c:pt idx="976">
                  <c:v>3800</c:v>
                </c:pt>
                <c:pt idx="977">
                  <c:v>3800</c:v>
                </c:pt>
                <c:pt idx="978">
                  <c:v>5000</c:v>
                </c:pt>
                <c:pt idx="979">
                  <c:v>4918.3100000000004</c:v>
                </c:pt>
                <c:pt idx="980">
                  <c:v>3800</c:v>
                </c:pt>
                <c:pt idx="981">
                  <c:v>3000</c:v>
                </c:pt>
                <c:pt idx="982">
                  <c:v>5000</c:v>
                </c:pt>
                <c:pt idx="983">
                  <c:v>4000</c:v>
                </c:pt>
                <c:pt idx="984">
                  <c:v>5000</c:v>
                </c:pt>
                <c:pt idx="985">
                  <c:v>4571.5</c:v>
                </c:pt>
                <c:pt idx="986">
                  <c:v>4918.03</c:v>
                </c:pt>
                <c:pt idx="987">
                  <c:v>3500</c:v>
                </c:pt>
                <c:pt idx="988">
                  <c:v>5000</c:v>
                </c:pt>
                <c:pt idx="989">
                  <c:v>3900</c:v>
                </c:pt>
                <c:pt idx="990">
                  <c:v>3900</c:v>
                </c:pt>
                <c:pt idx="991">
                  <c:v>3679.5</c:v>
                </c:pt>
                <c:pt idx="992">
                  <c:v>3900</c:v>
                </c:pt>
                <c:pt idx="993">
                  <c:v>3900</c:v>
                </c:pt>
                <c:pt idx="994">
                  <c:v>4900</c:v>
                </c:pt>
                <c:pt idx="995">
                  <c:v>4245.3</c:v>
                </c:pt>
                <c:pt idx="996">
                  <c:v>5000</c:v>
                </c:pt>
                <c:pt idx="997">
                  <c:v>5000</c:v>
                </c:pt>
                <c:pt idx="998">
                  <c:v>4000</c:v>
                </c:pt>
                <c:pt idx="999">
                  <c:v>4000</c:v>
                </c:pt>
                <c:pt idx="1000">
                  <c:v>4000</c:v>
                </c:pt>
                <c:pt idx="1001">
                  <c:v>4000</c:v>
                </c:pt>
                <c:pt idx="1002">
                  <c:v>4000</c:v>
                </c:pt>
                <c:pt idx="1003">
                  <c:v>4000</c:v>
                </c:pt>
                <c:pt idx="1004">
                  <c:v>4000</c:v>
                </c:pt>
                <c:pt idx="1005">
                  <c:v>4000</c:v>
                </c:pt>
                <c:pt idx="1006">
                  <c:v>4000</c:v>
                </c:pt>
                <c:pt idx="1007">
                  <c:v>4000</c:v>
                </c:pt>
                <c:pt idx="1008">
                  <c:v>4000</c:v>
                </c:pt>
                <c:pt idx="1009">
                  <c:v>4000</c:v>
                </c:pt>
                <c:pt idx="1010">
                  <c:v>4000</c:v>
                </c:pt>
                <c:pt idx="1011">
                  <c:v>4000</c:v>
                </c:pt>
                <c:pt idx="1012">
                  <c:v>4000</c:v>
                </c:pt>
                <c:pt idx="1013">
                  <c:v>4000</c:v>
                </c:pt>
                <c:pt idx="1014">
                  <c:v>4000</c:v>
                </c:pt>
                <c:pt idx="1015">
                  <c:v>4000</c:v>
                </c:pt>
                <c:pt idx="1016">
                  <c:v>4000</c:v>
                </c:pt>
                <c:pt idx="1017">
                  <c:v>4000</c:v>
                </c:pt>
                <c:pt idx="1018">
                  <c:v>4000</c:v>
                </c:pt>
                <c:pt idx="1019">
                  <c:v>4000</c:v>
                </c:pt>
                <c:pt idx="1020">
                  <c:v>4000</c:v>
                </c:pt>
                <c:pt idx="1021">
                  <c:v>4000</c:v>
                </c:pt>
                <c:pt idx="1022">
                  <c:v>4000</c:v>
                </c:pt>
                <c:pt idx="1023">
                  <c:v>4000</c:v>
                </c:pt>
                <c:pt idx="1024">
                  <c:v>4000</c:v>
                </c:pt>
                <c:pt idx="1025">
                  <c:v>4000</c:v>
                </c:pt>
                <c:pt idx="1026">
                  <c:v>4000</c:v>
                </c:pt>
                <c:pt idx="1027">
                  <c:v>4000</c:v>
                </c:pt>
                <c:pt idx="1028">
                  <c:v>4000</c:v>
                </c:pt>
                <c:pt idx="1029">
                  <c:v>4000</c:v>
                </c:pt>
                <c:pt idx="1030">
                  <c:v>4000</c:v>
                </c:pt>
                <c:pt idx="1031">
                  <c:v>4000</c:v>
                </c:pt>
                <c:pt idx="1032">
                  <c:v>4000</c:v>
                </c:pt>
                <c:pt idx="1033">
                  <c:v>4000</c:v>
                </c:pt>
                <c:pt idx="1034">
                  <c:v>4000</c:v>
                </c:pt>
                <c:pt idx="1035">
                  <c:v>4000</c:v>
                </c:pt>
                <c:pt idx="1036">
                  <c:v>4000</c:v>
                </c:pt>
                <c:pt idx="1037">
                  <c:v>4000</c:v>
                </c:pt>
                <c:pt idx="1038">
                  <c:v>4000</c:v>
                </c:pt>
                <c:pt idx="1039">
                  <c:v>4727.32</c:v>
                </c:pt>
                <c:pt idx="1040">
                  <c:v>3500</c:v>
                </c:pt>
                <c:pt idx="1041">
                  <c:v>3500</c:v>
                </c:pt>
                <c:pt idx="1042">
                  <c:v>3500</c:v>
                </c:pt>
                <c:pt idx="1043">
                  <c:v>3500</c:v>
                </c:pt>
                <c:pt idx="1044">
                  <c:v>3500</c:v>
                </c:pt>
                <c:pt idx="1045">
                  <c:v>3800</c:v>
                </c:pt>
                <c:pt idx="1046">
                  <c:v>3800</c:v>
                </c:pt>
                <c:pt idx="1047">
                  <c:v>3900</c:v>
                </c:pt>
                <c:pt idx="1048">
                  <c:v>3900</c:v>
                </c:pt>
                <c:pt idx="1049">
                  <c:v>3900</c:v>
                </c:pt>
                <c:pt idx="1050">
                  <c:v>3900</c:v>
                </c:pt>
                <c:pt idx="1051">
                  <c:v>-3900</c:v>
                </c:pt>
                <c:pt idx="1052">
                  <c:v>-3900</c:v>
                </c:pt>
                <c:pt idx="1053">
                  <c:v>-3900</c:v>
                </c:pt>
                <c:pt idx="1054">
                  <c:v>-3900</c:v>
                </c:pt>
                <c:pt idx="1055">
                  <c:v>3900</c:v>
                </c:pt>
                <c:pt idx="1056">
                  <c:v>3900</c:v>
                </c:pt>
                <c:pt idx="1057">
                  <c:v>3900</c:v>
                </c:pt>
                <c:pt idx="1058">
                  <c:v>3900</c:v>
                </c:pt>
                <c:pt idx="1059">
                  <c:v>3900</c:v>
                </c:pt>
                <c:pt idx="1060">
                  <c:v>3900</c:v>
                </c:pt>
                <c:pt idx="1061">
                  <c:v>3900</c:v>
                </c:pt>
                <c:pt idx="1062">
                  <c:v>3900</c:v>
                </c:pt>
                <c:pt idx="1063">
                  <c:v>3900</c:v>
                </c:pt>
                <c:pt idx="1064">
                  <c:v>3900</c:v>
                </c:pt>
                <c:pt idx="1065">
                  <c:v>3900</c:v>
                </c:pt>
                <c:pt idx="1066">
                  <c:v>3900</c:v>
                </c:pt>
                <c:pt idx="1067">
                  <c:v>3900</c:v>
                </c:pt>
                <c:pt idx="1068">
                  <c:v>3900</c:v>
                </c:pt>
                <c:pt idx="1069">
                  <c:v>3900</c:v>
                </c:pt>
                <c:pt idx="1070">
                  <c:v>3900</c:v>
                </c:pt>
                <c:pt idx="1071">
                  <c:v>4000</c:v>
                </c:pt>
                <c:pt idx="1072">
                  <c:v>3900</c:v>
                </c:pt>
                <c:pt idx="1073">
                  <c:v>3900</c:v>
                </c:pt>
                <c:pt idx="1074">
                  <c:v>3900</c:v>
                </c:pt>
                <c:pt idx="1075">
                  <c:v>5000</c:v>
                </c:pt>
                <c:pt idx="1076">
                  <c:v>3800</c:v>
                </c:pt>
                <c:pt idx="1077">
                  <c:v>3800</c:v>
                </c:pt>
                <c:pt idx="1078">
                  <c:v>5000</c:v>
                </c:pt>
                <c:pt idx="1079">
                  <c:v>0</c:v>
                </c:pt>
                <c:pt idx="1080">
                  <c:v>4000</c:v>
                </c:pt>
                <c:pt idx="1081">
                  <c:v>0</c:v>
                </c:pt>
                <c:pt idx="1082">
                  <c:v>4000</c:v>
                </c:pt>
                <c:pt idx="1083">
                  <c:v>4000</c:v>
                </c:pt>
                <c:pt idx="1084">
                  <c:v>4000</c:v>
                </c:pt>
                <c:pt idx="1085">
                  <c:v>1968</c:v>
                </c:pt>
                <c:pt idx="1086">
                  <c:v>1968</c:v>
                </c:pt>
                <c:pt idx="1087">
                  <c:v>7900</c:v>
                </c:pt>
                <c:pt idx="1088">
                  <c:v>7900</c:v>
                </c:pt>
                <c:pt idx="1089">
                  <c:v>7900</c:v>
                </c:pt>
                <c:pt idx="1090">
                  <c:v>8400</c:v>
                </c:pt>
                <c:pt idx="1091">
                  <c:v>8400</c:v>
                </c:pt>
                <c:pt idx="1092">
                  <c:v>8400</c:v>
                </c:pt>
                <c:pt idx="1093">
                  <c:v>8400</c:v>
                </c:pt>
                <c:pt idx="1094">
                  <c:v>7000</c:v>
                </c:pt>
                <c:pt idx="1095">
                  <c:v>8200</c:v>
                </c:pt>
                <c:pt idx="1096">
                  <c:v>10000</c:v>
                </c:pt>
                <c:pt idx="1097">
                  <c:v>135000</c:v>
                </c:pt>
                <c:pt idx="1098">
                  <c:v>130000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03-483F-B819-7F3C8715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501215"/>
        <c:axId val="1023499551"/>
      </c:lineChart>
      <c:dateAx>
        <c:axId val="1023501215"/>
        <c:scaling>
          <c:orientation val="minMax"/>
        </c:scaling>
        <c:delete val="0"/>
        <c:axPos val="b"/>
        <c:numFmt formatCode="[$-410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3499551"/>
        <c:crosses val="autoZero"/>
        <c:auto val="0"/>
        <c:lblOffset val="100"/>
        <c:baseTimeUnit val="days"/>
      </c:dateAx>
      <c:valAx>
        <c:axId val="102349955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350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[EsercitazioneOrotigTabellePivot2.xlsm]PvtPersonaleGraficoTorta!Tabella pivot1</c:name>
    <c:fmtId val="12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PvtPersonaleGraficoTorta!$B$27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9-448C-8572-553E2CDB7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9-448C-8572-553E2CDB7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89-448C-8572-553E2CDB7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89-448C-8572-553E2CDB7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89-448C-8572-553E2CDB7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89-448C-8572-553E2CDB7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89-448C-8572-553E2CDB7D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789-448C-8572-553E2CDB7D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789-448C-8572-553E2CDB7D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PvtPersonaleGraficoTorta!$A$28:$A$37</c:f>
              <c:strCache>
                <c:ptCount val="9"/>
                <c:pt idx="0">
                  <c:v>Admin</c:v>
                </c:pt>
                <c:pt idx="1">
                  <c:v>Graphics</c:v>
                </c:pt>
                <c:pt idx="2">
                  <c:v>IT</c:v>
                </c:pt>
                <c:pt idx="3">
                  <c:v>Production</c:v>
                </c:pt>
                <c:pt idx="4">
                  <c:v>Purchase</c:v>
                </c:pt>
                <c:pt idx="5">
                  <c:v>Sales</c:v>
                </c:pt>
                <c:pt idx="6">
                  <c:v>Service</c:v>
                </c:pt>
                <c:pt idx="7">
                  <c:v>Technical Office</c:v>
                </c:pt>
                <c:pt idx="8">
                  <c:v>Warehouse</c:v>
                </c:pt>
              </c:strCache>
            </c:strRef>
          </c:cat>
          <c:val>
            <c:numRef>
              <c:f>PvtPersonaleGraficoTorta!$B$28:$B$37</c:f>
              <c:numCache>
                <c:formatCode>0.00%</c:formatCode>
                <c:ptCount val="9"/>
                <c:pt idx="0">
                  <c:v>6.6378965164390263E-2</c:v>
                </c:pt>
                <c:pt idx="1">
                  <c:v>1.9998220403078703E-2</c:v>
                </c:pt>
                <c:pt idx="2">
                  <c:v>1.6372291675935402E-2</c:v>
                </c:pt>
                <c:pt idx="3">
                  <c:v>0.41053076478177691</c:v>
                </c:pt>
                <c:pt idx="4">
                  <c:v>6.2018952707211819E-2</c:v>
                </c:pt>
                <c:pt idx="5">
                  <c:v>0.10472927881834765</c:v>
                </c:pt>
                <c:pt idx="6">
                  <c:v>0.11476175646216132</c:v>
                </c:pt>
                <c:pt idx="7">
                  <c:v>0.14136673043555634</c:v>
                </c:pt>
                <c:pt idx="8">
                  <c:v>6.3843039551541581E-2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789-448C-8572-553E2CDB7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83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83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0ED799AA-1C1F-4569-B9E5-88EC15C206CB}" type="datetimeFigureOut">
              <a:rPr lang="it-IT" smtClean="0"/>
              <a:t>13/09/2024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4870" cy="50283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0" cy="50283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F309D21-5AF1-4C1E-943B-B37DFFBB2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6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1C95E-1D78-4ECB-B797-8833F9939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EA0B6F-0AAB-4FA0-85D6-609A7EA59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436B2-7C42-4610-A029-4DF59920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40F6-9D35-4B8B-B2FA-32F22AED5D42}" type="datetime1">
              <a:rPr lang="it-IT" smtClean="0"/>
              <a:t>13/09/2024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B73E63-08CE-4059-B512-86A1AA08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5FEA3-76FE-442A-8A58-778222CC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92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487A5-AE07-4B99-9B52-E2B3EBB9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C7F107-A9EE-4AF5-8A58-BD5CCA760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5DC45-0137-463D-8641-4701E62C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756D-F5D3-4D54-A957-A1E93917A723}" type="datetime1">
              <a:rPr lang="it-IT" smtClean="0"/>
              <a:t>13/09/2024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CE4E63-05DC-42ED-9259-865C9C33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1FDA0F-52B0-4B0F-A880-F1BB1FB9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5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292622-1C19-4AE1-983E-53B067AA0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C6B2EA-62C2-471F-A040-F246FB2DB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316C3-618D-4621-A56D-A181915B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9ED-3E88-472B-918B-88649890D1BF}" type="datetime1">
              <a:rPr lang="it-IT" smtClean="0"/>
              <a:t>13/09/2024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4C0EB6-87D5-4571-A3C2-3B368A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215805-B32B-4DD8-9446-1A1CE8CF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2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B4AE0-7CA0-427A-A6A0-211CDBEB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FE58D-AE28-4ADB-9697-AFB87E7F8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030AB-B175-4BD6-9A35-AA0E795B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BE13-FE3C-4660-9C6C-314A8C77E767}" type="datetime1">
              <a:rPr lang="it-IT" smtClean="0"/>
              <a:t>13/09/2024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C3DFEB-6075-41A8-9C8B-18B34EE2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782262-DCE1-42FD-94D7-D18B849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D7CF7B0-8C8A-4449-9CDB-735797B84FB4}"/>
              </a:ext>
            </a:extLst>
          </p:cNvPr>
          <p:cNvSpPr/>
          <p:nvPr userDrawn="1"/>
        </p:nvSpPr>
        <p:spPr>
          <a:xfrm>
            <a:off x="0" y="6155703"/>
            <a:ext cx="12192000" cy="702296"/>
          </a:xfrm>
          <a:prstGeom prst="rect">
            <a:avLst/>
          </a:prstGeom>
          <a:solidFill>
            <a:srgbClr val="2859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AC90CE-2C4E-413F-8594-04026D513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09" y="30582"/>
            <a:ext cx="1838919" cy="6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2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8B3CC-766D-4B69-8BED-42B55E5C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1B63CE-25AC-4F7C-9BF3-A04E4CF22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94926-84FF-4C19-B0CD-9FB50B35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88E-5EFC-4E2A-BCD6-50A3941EB0EC}" type="datetime1">
              <a:rPr lang="it-IT" smtClean="0"/>
              <a:t>13/09/2024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9A0DE-E33F-4ABB-B933-439C5D74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F4E9E3-7D66-4B03-826B-15F03FA3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57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4633D6-B7AA-4050-816B-377D5055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0DFD55-0FA6-4190-A11D-45D4C6710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559821-C27D-4314-8DB3-60F79F257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E07332-AB23-4007-84F0-68F952D5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A76-3282-4FEC-BF1F-89EB9FC18223}" type="datetime1">
              <a:rPr lang="it-IT" smtClean="0"/>
              <a:t>13/09/2024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B42397-2933-46A4-B9DA-A8DC0807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BED275-7D74-40F4-BDFD-48A1478C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52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1644E-8A2C-42D1-9F38-6B993FD6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DC7FB4-18C2-4C1A-899B-6F4069ED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E3AA80-6B34-45BA-A985-EAB026A60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66819C-7314-4952-A912-6A3237671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B6CC8D-A632-4C27-A834-CBEEA6EC7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6704F90-D387-405C-AB26-0D571C45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9DCB-ACC6-4521-9887-2DD7ED3DAE47}" type="datetime1">
              <a:rPr lang="it-IT" smtClean="0"/>
              <a:t>13/09/2024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E82874-0BBA-4A48-AFF7-45069388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A3EB1E-B836-420B-9A57-8EA78FD0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86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9DF9F-2CA8-44BC-9DAA-BEC47604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742736-77EA-4FD7-BAA6-A8CBB2FE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DCB-121C-4B4D-AFED-9D1513B4CC27}" type="datetime1">
              <a:rPr lang="it-IT" smtClean="0"/>
              <a:t>13/09/2024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85A7B2-993F-4988-9232-DF8AF948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F49D54-86A4-4FB1-8455-932AFCEF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34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7B28D4-B195-4F38-9988-128173C1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92F5-18BA-42F9-8DFA-1B848772C3F3}" type="datetime1">
              <a:rPr lang="it-IT" smtClean="0"/>
              <a:t>13/09/2024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E45DC0-B3FA-43DB-BD66-F88D8E0A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6F707C-4980-471A-9341-18EB8ED3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57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E3A28-59D2-472C-9004-0CA543CC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B73A67-00DA-4F4B-961D-D6B62457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5BD99A-8A50-4521-BD1A-299EFE84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74962F-AB61-4412-939E-921E8C76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4E43-3077-4BB4-8D60-A28E4A5C1A68}" type="datetime1">
              <a:rPr lang="it-IT" smtClean="0"/>
              <a:t>13/09/2024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B6D8E9-883A-4BB7-84FA-1E91A4D7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31B6E7-D848-4774-98AD-1E2D53D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5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5E0D7-84B9-4797-AE6E-E2D8C985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E6FE51-DFEB-4261-89A1-48A75656D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8391E5-660B-4206-A615-3DCAC5288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37499A-4001-4206-9CC1-A4644F34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90A5-E9CA-4998-98F8-5ABABA3A3D88}" type="datetime1">
              <a:rPr lang="it-IT" smtClean="0"/>
              <a:t>13/09/2024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DB745A-14A3-4892-8BCD-6AE58C02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6F3DD0-7B52-4641-98E4-E789E8B3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71942A-9DB3-48CB-8DC6-1590D80C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5D1C00-AF2A-4C2F-B13D-F04AB218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06C2BD-191F-4FDB-A0EF-F4D701B7A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5A3E-6138-4532-9CA7-2D9A18369CEF}" type="datetime1">
              <a:rPr lang="it-IT" smtClean="0"/>
              <a:t>13/09/2024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D99D0F-4FDA-41D2-8DE4-B6007FBEB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Materiale di proprietà di Gap Studi e Consulenze S.r.l. per Orotig S.p.A.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23D89B-53CF-41D5-A7FB-437986F94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0CD0-2655-40E7-AF39-DD57AFB6E40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D781B7-23D5-4B54-9C70-4A385A94E195}"/>
              </a:ext>
            </a:extLst>
          </p:cNvPr>
          <p:cNvSpPr/>
          <p:nvPr userDrawn="1"/>
        </p:nvSpPr>
        <p:spPr>
          <a:xfrm>
            <a:off x="0" y="6155703"/>
            <a:ext cx="12192000" cy="702296"/>
          </a:xfrm>
          <a:prstGeom prst="rect">
            <a:avLst/>
          </a:prstGeom>
          <a:solidFill>
            <a:srgbClr val="2859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730585-8CA9-4DF3-AA40-DB4A30741AF3}"/>
              </a:ext>
            </a:extLst>
          </p:cNvPr>
          <p:cNvSpPr txBox="1"/>
          <p:nvPr userDrawn="1"/>
        </p:nvSpPr>
        <p:spPr>
          <a:xfrm>
            <a:off x="4569592" y="6185097"/>
            <a:ext cx="30528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FFFF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Gap Studi e Consulenze srl</a:t>
            </a:r>
            <a:endParaRPr lang="it-IT" sz="11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/>
            <a:r>
              <a:rPr lang="it-IT" sz="1100" dirty="0">
                <a:solidFill>
                  <a:srgbClr val="FFFFFF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Via Ugo Bassi 3, 37126 – Verona</a:t>
            </a:r>
            <a:endParaRPr lang="it-IT" sz="11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/>
            <a:r>
              <a:rPr lang="it-IT" sz="1100" dirty="0">
                <a:solidFill>
                  <a:srgbClr val="FFFFFF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C.F P.IVA: 03838590234</a:t>
            </a:r>
            <a:endParaRPr lang="it-IT" sz="11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file:///\\server01\Condivise\Gap%20consulenti\Attivit&#224;%20di%20consulenza\Clienti\OROTIG\Formazione\DatiOrotig\EsercitazioneOrotigTabellePivot2.xlsm!PvtFiltroSequenza!R25C4:R29C4" TargetMode="Externa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0FE7B-E19B-43DD-8295-AEDDC999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813" y="1658203"/>
            <a:ext cx="9144000" cy="240061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275E9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Excel Avanzato </a:t>
            </a:r>
            <a:br>
              <a:rPr lang="it-IT" dirty="0">
                <a:solidFill>
                  <a:srgbClr val="275E9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it-IT" dirty="0">
                <a:solidFill>
                  <a:srgbClr val="275E9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applicato al </a:t>
            </a:r>
            <a:br>
              <a:rPr lang="it-IT" dirty="0">
                <a:solidFill>
                  <a:srgbClr val="275E9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it-IT" dirty="0">
                <a:solidFill>
                  <a:srgbClr val="275E9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Controllo di gestione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71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formule </a:t>
            </a:r>
            <a:b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 funzioni di conteggio: </a:t>
            </a:r>
            <a:b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200" u="sng" dirty="0" err="1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Somma.Se</a:t>
            </a: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it-IT" sz="2200" u="sng" dirty="0" err="1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Somma.Più.Se</a:t>
            </a:r>
            <a:br>
              <a:rPr lang="it-IT" sz="2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it-IT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05AE7D-3A3B-4835-BDB5-4F88C57F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10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3113C0-5A6D-4E26-AEA6-2E036CE8D815}"/>
              </a:ext>
            </a:extLst>
          </p:cNvPr>
          <p:cNvSpPr txBox="1"/>
          <p:nvPr/>
        </p:nvSpPr>
        <p:spPr>
          <a:xfrm>
            <a:off x="4176073" y="246610"/>
            <a:ext cx="7886341" cy="280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750"/>
              </a:spcAft>
            </a:pPr>
            <a:r>
              <a:rPr lang="it-IT" sz="16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SOMMA.SE</a:t>
            </a:r>
            <a:b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Somma solo le celle di un intervallo che soddisfano un criterio da noi impostato. Ad esempio somma gli importi solo dei clienti di genere femminile.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Categoria: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Matematiche e trigonometriche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Sintassi: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=SOMMA.SE(</a:t>
            </a:r>
            <a:r>
              <a:rPr lang="it-IT" sz="1600" dirty="0" err="1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intervallo;criterio;int_somma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=SOMMA.SE(D1:D1OO;”F”;E1:E100)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</a:rPr>
              <a:t>Note: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</a:rPr>
              <a:t> i primi due parametri, esattamente uguali ai due parametri del CONTA.SE, servono per identificare le righe che soddisfano il criterio, il terzo parametro la colonna dove effettuare la somma. 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7F3AA7-021D-44F3-81A5-38BC2411C136}"/>
              </a:ext>
            </a:extLst>
          </p:cNvPr>
          <p:cNvSpPr txBox="1"/>
          <p:nvPr/>
        </p:nvSpPr>
        <p:spPr>
          <a:xfrm>
            <a:off x="4128940" y="3000483"/>
            <a:ext cx="7933474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750"/>
              </a:spcAft>
            </a:pPr>
            <a:r>
              <a:rPr lang="it-IT" sz="16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SOMMA.PIÙ.SE</a:t>
            </a:r>
            <a:b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Somma solo le celle di un intervallo che soddisfano due o più criteri da noi impostati. Somma gli importi solo dei clienti che sono di genere femminile e che risiedono della provincia di Milano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Categoria: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Matematiche e trigonometriche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Sintassi: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=SOMMA.PIÙ.SE(int_somma;intervallo_criteri1;criteri1;intervallo_criteri2;criteri2;…)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=SOMMA.PIÙ.SE(E1:E100;D1:D1OO;”F”;C1:C1OO;”Milano”;)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it-IT" sz="16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Da notare che l’intervallo dove sommare qui è il primo parametro mentre nel SOMMA.SE era l’ultimo. Gli altri parametri sono coppie intervallo/criterio utili ad individuare le righe che rispondono al criterio.</a:t>
            </a:r>
            <a:endParaRPr lang="it-IT" sz="16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5B5D53-70DE-413F-9BAD-93829EC1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1706251"/>
            <a:ext cx="3977993" cy="87669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621102E8-E892-4B0B-BC10-04FA0A8D3CBD}"/>
              </a:ext>
            </a:extLst>
          </p:cNvPr>
          <p:cNvSpPr/>
          <p:nvPr/>
        </p:nvSpPr>
        <p:spPr>
          <a:xfrm>
            <a:off x="3130826" y="1647218"/>
            <a:ext cx="596348" cy="105793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49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formule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 funzione </a:t>
            </a:r>
            <a:r>
              <a:rPr lang="it-IT" sz="2200" u="sng" dirty="0" err="1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Cerca.Vert</a:t>
            </a:r>
            <a:endParaRPr lang="it-IT" sz="2200" u="sng" dirty="0">
              <a:solidFill>
                <a:srgbClr val="275E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5ED72FB-46A2-4021-B6DD-9FD1298D0A65}"/>
              </a:ext>
            </a:extLst>
          </p:cNvPr>
          <p:cNvSpPr txBox="1">
            <a:spLocks/>
          </p:cNvSpPr>
          <p:nvPr/>
        </p:nvSpPr>
        <p:spPr>
          <a:xfrm>
            <a:off x="566072" y="4696919"/>
            <a:ext cx="5252212" cy="131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solidFill>
                <a:schemeClr val="dk1"/>
              </a:solidFill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F73D36B-2FE4-4BCE-9041-E7F2DF0D19F4}"/>
              </a:ext>
            </a:extLst>
          </p:cNvPr>
          <p:cNvSpPr txBox="1">
            <a:spLocks/>
          </p:cNvSpPr>
          <p:nvPr/>
        </p:nvSpPr>
        <p:spPr>
          <a:xfrm>
            <a:off x="6296023" y="4696919"/>
            <a:ext cx="5133976" cy="165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CA51C1-26B3-424B-81DD-9D93676F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7B565A-8279-4869-AF00-B0BA96B61665}"/>
              </a:ext>
            </a:extLst>
          </p:cNvPr>
          <p:cNvSpPr txBox="1"/>
          <p:nvPr/>
        </p:nvSpPr>
        <p:spPr>
          <a:xfrm>
            <a:off x="268662" y="2181103"/>
            <a:ext cx="10883245" cy="204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750"/>
              </a:spcAft>
            </a:pPr>
            <a:r>
              <a:rPr lang="it-IT" sz="18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CERCA.VERT</a:t>
            </a:r>
            <a:b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Cerca un determinato valore (numerico o testuale) nella prima colonna di un elenco. Una volta trovata la riga che contiene il valore cercato restituisce l’informazione di una precisa colonna della riga trovata.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Categoria: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Ricerca e riferimento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Sintassi: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=CERCA.VERT(</a:t>
            </a:r>
            <a:r>
              <a:rPr lang="it-IT" sz="1800" dirty="0" err="1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valore;matrice_tabella;indice;intervallo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=CERCA.VERT(F2;A1:G1OO;4;0)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A98DFFF-CCA1-47DA-B112-E7CE80F2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03" y="254496"/>
            <a:ext cx="5456695" cy="1178406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1667FD41-B30C-4DEB-BAE1-BA0A5A989CCF}"/>
              </a:ext>
            </a:extLst>
          </p:cNvPr>
          <p:cNvSpPr/>
          <p:nvPr/>
        </p:nvSpPr>
        <p:spPr>
          <a:xfrm>
            <a:off x="7096539" y="484256"/>
            <a:ext cx="854765" cy="948646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3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2801"/>
            <a:ext cx="11515928" cy="1460500"/>
          </a:xfrm>
        </p:spPr>
        <p:txBody>
          <a:bodyPr>
            <a:normAutofit/>
          </a:bodyPr>
          <a:lstStyle/>
          <a:p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dati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Convalida dati (diretto e indiretto)</a:t>
            </a:r>
            <a:br>
              <a:rPr lang="it-IT" sz="2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it-IT" sz="2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707E511-C11A-4ACB-AB6F-C44E9CE0EA7E}"/>
              </a:ext>
            </a:extLst>
          </p:cNvPr>
          <p:cNvSpPr txBox="1">
            <a:spLocks/>
          </p:cNvSpPr>
          <p:nvPr/>
        </p:nvSpPr>
        <p:spPr>
          <a:xfrm>
            <a:off x="176719" y="4907852"/>
            <a:ext cx="5252212" cy="134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21D19BF-A170-4CF1-A810-909D3A8DF89C}"/>
              </a:ext>
            </a:extLst>
          </p:cNvPr>
          <p:cNvSpPr txBox="1">
            <a:spLocks/>
          </p:cNvSpPr>
          <p:nvPr/>
        </p:nvSpPr>
        <p:spPr>
          <a:xfrm>
            <a:off x="6378102" y="5032048"/>
            <a:ext cx="5133976" cy="109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solidFill>
                <a:schemeClr val="dk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E959014-F01D-41A1-9DA7-47B7BD92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6572"/>
            <a:ext cx="11729936" cy="95190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DE33709-EF70-406B-A590-B4444DDDD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" y="1230028"/>
            <a:ext cx="11729936" cy="969315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65EE8C6-535A-4252-8783-C2F30197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12</a:t>
            </a:fld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B0D562A-7A94-4112-ADD3-0A19BCF071B9}"/>
              </a:ext>
            </a:extLst>
          </p:cNvPr>
          <p:cNvSpPr txBox="1">
            <a:spLocks/>
          </p:cNvSpPr>
          <p:nvPr/>
        </p:nvSpPr>
        <p:spPr>
          <a:xfrm>
            <a:off x="0" y="78364"/>
            <a:ext cx="11515928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formule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Gestione nomi</a:t>
            </a:r>
            <a:br>
              <a:rPr lang="it-IT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it-IT" sz="2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CDE71DE-D7DB-45A1-8284-D1367C99D8EA}"/>
              </a:ext>
            </a:extLst>
          </p:cNvPr>
          <p:cNvSpPr/>
          <p:nvPr/>
        </p:nvSpPr>
        <p:spPr>
          <a:xfrm>
            <a:off x="7391706" y="4130936"/>
            <a:ext cx="791818" cy="951906"/>
          </a:xfrm>
          <a:prstGeom prst="ellipse">
            <a:avLst/>
          </a:prstGeom>
          <a:noFill/>
          <a:ln w="28575">
            <a:gradFill>
              <a:gsLst>
                <a:gs pos="0">
                  <a:srgbClr val="FDBFF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86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Grafici</a:t>
            </a:r>
            <a:br>
              <a:rPr lang="it-IT" sz="3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it-IT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5ED72FB-46A2-4021-B6DD-9FD1298D0A65}"/>
              </a:ext>
            </a:extLst>
          </p:cNvPr>
          <p:cNvSpPr txBox="1">
            <a:spLocks/>
          </p:cNvSpPr>
          <p:nvPr/>
        </p:nvSpPr>
        <p:spPr>
          <a:xfrm>
            <a:off x="176718" y="2871151"/>
            <a:ext cx="5252212" cy="281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C571A0-B808-4E31-8EA4-DEEBD63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1258526"/>
            <a:ext cx="11408925" cy="967161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76E5D8-37D4-4ECB-A710-39855892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13</a:t>
            </a:fld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61FFAAB9-037C-4D4C-8235-9DC08756856B}"/>
              </a:ext>
            </a:extLst>
          </p:cNvPr>
          <p:cNvSpPr/>
          <p:nvPr/>
        </p:nvSpPr>
        <p:spPr>
          <a:xfrm>
            <a:off x="3907276" y="613062"/>
            <a:ext cx="262647" cy="563969"/>
          </a:xfrm>
          <a:prstGeom prst="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66003F2-A041-496A-B69A-6B6171E6C91F}"/>
              </a:ext>
            </a:extLst>
          </p:cNvPr>
          <p:cNvSpPr/>
          <p:nvPr/>
        </p:nvSpPr>
        <p:spPr>
          <a:xfrm>
            <a:off x="3742541" y="1292693"/>
            <a:ext cx="554252" cy="948646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A97326A-D7BA-4C66-BDD4-EE85333DE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86750"/>
              </p:ext>
            </p:extLst>
          </p:nvPr>
        </p:nvGraphicFramePr>
        <p:xfrm>
          <a:off x="-233778" y="2307182"/>
          <a:ext cx="7315200" cy="9296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6395872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65072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10758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902060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35489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27701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162052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055715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44095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88387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78135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66185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71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25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Si selezionano i dati di nostro interesse da una tabella per esempio I ricavi per TipoCli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12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Si seleziona il tipo di grafico che rappresenta al meglio le informazioni che vogliamo comunicare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3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Dopo aver creato il grafico esistono diversi modi per formattarlo.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28967"/>
                  </a:ext>
                </a:extLst>
              </a:tr>
            </a:tbl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2A21C727-86FF-4F46-9294-92E4D8D2C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47377"/>
              </p:ext>
            </p:extLst>
          </p:nvPr>
        </p:nvGraphicFramePr>
        <p:xfrm>
          <a:off x="6763072" y="2370339"/>
          <a:ext cx="4822571" cy="361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19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Tabelle Pivot</a:t>
            </a:r>
            <a:br>
              <a:rPr lang="it-IT" sz="3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it-IT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F73D36B-2FE4-4BCE-9041-E7F2DF0D19F4}"/>
              </a:ext>
            </a:extLst>
          </p:cNvPr>
          <p:cNvSpPr txBox="1">
            <a:spLocks/>
          </p:cNvSpPr>
          <p:nvPr/>
        </p:nvSpPr>
        <p:spPr>
          <a:xfrm>
            <a:off x="6296023" y="2871151"/>
            <a:ext cx="5133976" cy="281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C571A0-B808-4E31-8EA4-DEEBD63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954255"/>
            <a:ext cx="11408925" cy="96716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6FCBE7-8613-40ED-AF2C-2095F7FB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14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5A7E47-170B-4C63-9473-E468FD59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721" b="36019"/>
          <a:stretch/>
        </p:blipFill>
        <p:spPr>
          <a:xfrm>
            <a:off x="291556" y="2331596"/>
            <a:ext cx="3288223" cy="3606103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8970F3A-BD31-4AD5-88F9-B0ED9C68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36292"/>
              </p:ext>
            </p:extLst>
          </p:nvPr>
        </p:nvGraphicFramePr>
        <p:xfrm>
          <a:off x="3796895" y="2778483"/>
          <a:ext cx="2730500" cy="201168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47786299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6715699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Somma di Hours Worked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18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21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Graphics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8351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64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070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3404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07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0788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Office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58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Warehouse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156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complessivo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D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69742"/>
                  </a:ext>
                </a:extLst>
              </a:tr>
            </a:tbl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CEAFA77-E0D8-4574-BAA3-C76B114E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256735"/>
              </p:ext>
            </p:extLst>
          </p:nvPr>
        </p:nvGraphicFramePr>
        <p:xfrm>
          <a:off x="6692697" y="25204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e 11">
            <a:extLst>
              <a:ext uri="{FF2B5EF4-FFF2-40B4-BE49-F238E27FC236}">
                <a16:creationId xmlns:a16="http://schemas.microsoft.com/office/drawing/2014/main" id="{CBD58952-92EF-41F4-BECD-C2323DFD09D9}"/>
              </a:ext>
            </a:extLst>
          </p:cNvPr>
          <p:cNvSpPr/>
          <p:nvPr/>
        </p:nvSpPr>
        <p:spPr>
          <a:xfrm>
            <a:off x="5317724" y="1024865"/>
            <a:ext cx="485634" cy="948646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2542B14-B3EE-440C-B37A-2EF82B4DB1D4}"/>
              </a:ext>
            </a:extLst>
          </p:cNvPr>
          <p:cNvCxnSpPr/>
          <p:nvPr/>
        </p:nvCxnSpPr>
        <p:spPr>
          <a:xfrm>
            <a:off x="5592932" y="2017846"/>
            <a:ext cx="2485748" cy="115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7F389C-A6D0-4AF0-B908-C42C80E95F10}"/>
              </a:ext>
            </a:extLst>
          </p:cNvPr>
          <p:cNvSpPr txBox="1"/>
          <p:nvPr/>
        </p:nvSpPr>
        <p:spPr>
          <a:xfrm>
            <a:off x="3816958" y="5236286"/>
            <a:ext cx="722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grafici Pivot permettono di creare una tabella Pivot su cui basarsi per costruire dei grafici riassuntivi che si aggiornano all’aggiornarsi della tabella Pivot.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E868DCF-650D-473A-950B-BA6B55A6F1A7}"/>
              </a:ext>
            </a:extLst>
          </p:cNvPr>
          <p:cNvSpPr/>
          <p:nvPr/>
        </p:nvSpPr>
        <p:spPr>
          <a:xfrm>
            <a:off x="120723" y="1096195"/>
            <a:ext cx="485634" cy="948646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487B405-4447-49F8-A411-6D7F44493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87965"/>
              </p:ext>
            </p:extLst>
          </p:nvPr>
        </p:nvGraphicFramePr>
        <p:xfrm>
          <a:off x="10128982" y="215034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5" imgW="914400" imgH="792417" progId="Excel.SheetMacroEnabled.12">
                  <p:link updateAutomatic="1"/>
                </p:oleObj>
              </mc:Choice>
              <mc:Fallback>
                <p:oleObj name="Macro-Enabled Worksheet" showAsIcon="1" r:id="rId5" imgW="914400" imgH="792417" progId="Excel.SheetMacroEnabled.12">
                  <p:link updateAutomatic="1"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487B405-4447-49F8-A411-6D7F44493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28982" y="215034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38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Tabelle Pivot</a:t>
            </a:r>
            <a:br>
              <a:rPr lang="it-IT" sz="3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it-IT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6FCBE7-8613-40ED-AF2C-2095F7FB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15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866F71-57C5-4EEE-AC29-6BE6DD9B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08" y="1155558"/>
            <a:ext cx="9510944" cy="80954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9E868DCF-650D-473A-950B-BA6B55A6F1A7}"/>
              </a:ext>
            </a:extLst>
          </p:cNvPr>
          <p:cNvSpPr/>
          <p:nvPr/>
        </p:nvSpPr>
        <p:spPr>
          <a:xfrm rot="16200000">
            <a:off x="5502306" y="1171388"/>
            <a:ext cx="795571" cy="791866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BD58952-92EF-41F4-BECD-C2323DFD09D9}"/>
              </a:ext>
            </a:extLst>
          </p:cNvPr>
          <p:cNvSpPr/>
          <p:nvPr/>
        </p:nvSpPr>
        <p:spPr>
          <a:xfrm>
            <a:off x="4225771" y="1238348"/>
            <a:ext cx="1201124" cy="581574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0CEB10DA-7243-4FE1-94B6-D51753A53667}"/>
              </a:ext>
            </a:extLst>
          </p:cNvPr>
          <p:cNvSpPr/>
          <p:nvPr/>
        </p:nvSpPr>
        <p:spPr>
          <a:xfrm>
            <a:off x="7421732" y="1172741"/>
            <a:ext cx="914400" cy="469628"/>
          </a:xfrm>
          <a:prstGeom prst="ellipse">
            <a:avLst/>
          </a:prstGeom>
          <a:noFill/>
          <a:ln w="28575">
            <a:solidFill>
              <a:srgbClr val="AB1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ECE1947-9B58-4B47-ACD1-644B08450C27}"/>
              </a:ext>
            </a:extLst>
          </p:cNvPr>
          <p:cNvCxnSpPr/>
          <p:nvPr/>
        </p:nvCxnSpPr>
        <p:spPr>
          <a:xfrm flipH="1">
            <a:off x="2219417" y="1819922"/>
            <a:ext cx="2157274" cy="1051229"/>
          </a:xfrm>
          <a:prstGeom prst="straightConnector1">
            <a:avLst/>
          </a:prstGeom>
          <a:ln>
            <a:solidFill>
              <a:srgbClr val="AB13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55FD205-80E3-4F91-B7B2-6936C7B54F80}"/>
              </a:ext>
            </a:extLst>
          </p:cNvPr>
          <p:cNvSpPr txBox="1"/>
          <p:nvPr/>
        </p:nvSpPr>
        <p:spPr>
          <a:xfrm>
            <a:off x="936593" y="2947387"/>
            <a:ext cx="3289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Il filtro dati consente di creare un filtro esterno alla tabella Pivot. Può essere connesso a più tabelle Pivot (molto utile per filtrare macrocategorie).</a:t>
            </a:r>
          </a:p>
          <a:p>
            <a:endParaRPr lang="it-IT" sz="1100" dirty="0"/>
          </a:p>
          <a:p>
            <a:r>
              <a:rPr lang="it-IT" sz="1100" dirty="0"/>
              <a:t>La sequenza temporale deve avere come origine dei dati in formato data e permette di filtrare i dati di una tabella Pivot su base giornaliera, mensile, trimestrale ed annuale.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1609522-A871-4EA5-B603-465D5A75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40" y="2560403"/>
            <a:ext cx="979255" cy="126884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C3876A0-D3CE-4FEB-8310-E0135EDA7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05" r="53502" b="44888"/>
          <a:stretch/>
        </p:blipFill>
        <p:spPr>
          <a:xfrm>
            <a:off x="1670207" y="4302357"/>
            <a:ext cx="4225771" cy="1661756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F56C357-0AD1-44E5-A0B5-AEFEDB2D9B93}"/>
              </a:ext>
            </a:extLst>
          </p:cNvPr>
          <p:cNvCxnSpPr>
            <a:cxnSpLocks/>
          </p:cNvCxnSpPr>
          <p:nvPr/>
        </p:nvCxnSpPr>
        <p:spPr>
          <a:xfrm>
            <a:off x="5895978" y="1904242"/>
            <a:ext cx="400047" cy="890701"/>
          </a:xfrm>
          <a:prstGeom prst="straightConnector1">
            <a:avLst/>
          </a:prstGeom>
          <a:ln>
            <a:solidFill>
              <a:srgbClr val="AB13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0DE3CC0-3F25-43B7-AECA-78E3D85F21B4}"/>
              </a:ext>
            </a:extLst>
          </p:cNvPr>
          <p:cNvSpPr txBox="1"/>
          <p:nvPr/>
        </p:nvSpPr>
        <p:spPr>
          <a:xfrm>
            <a:off x="5613087" y="2794943"/>
            <a:ext cx="2997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Aggiorna: permette di aggiornare la tabella Pvt quando i dati di origine vengono modificati</a:t>
            </a:r>
          </a:p>
          <a:p>
            <a:endParaRPr lang="it-IT" sz="1100" dirty="0"/>
          </a:p>
          <a:p>
            <a:r>
              <a:rPr lang="it-IT" sz="1100" dirty="0"/>
              <a:t>Cambia origine dati: permette di mantenere la stessa struttura della tabella pivot e applicarla a dati diversi. </a:t>
            </a:r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2294C85A-3D22-4859-8926-D5F735C5A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64163"/>
              </p:ext>
            </p:extLst>
          </p:nvPr>
        </p:nvGraphicFramePr>
        <p:xfrm>
          <a:off x="7028873" y="4112374"/>
          <a:ext cx="4876800" cy="678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184626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Il </a:t>
                      </a:r>
                      <a:r>
                        <a:rPr lang="it-IT" sz="1100" b="1" u="none" strike="noStrike" dirty="0">
                          <a:solidFill>
                            <a:srgbClr val="9B3352"/>
                          </a:solidFill>
                          <a:effectLst/>
                        </a:rPr>
                        <a:t>campo calcolato</a:t>
                      </a: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consente di creare un nuovo valore nella tabella Pivot e di automatizzare i calcoli in tutte le tabelle Pivot che hanno la stessa origine dati. E' un nuovo valore calcolato da operazioni algebriche di altri valori presenti nella tabella Pivot.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945247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A84D8A60-B220-4087-B060-3E932F1F8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42178"/>
              </p:ext>
            </p:extLst>
          </p:nvPr>
        </p:nvGraphicFramePr>
        <p:xfrm>
          <a:off x="7028873" y="5062912"/>
          <a:ext cx="3911601" cy="510540"/>
        </p:xfrm>
        <a:graphic>
          <a:graphicData uri="http://schemas.openxmlformats.org/drawingml/2006/table">
            <a:tbl>
              <a:tblPr/>
              <a:tblGrid>
                <a:gridCol w="3911601">
                  <a:extLst>
                    <a:ext uri="{9D8B030D-6E8A-4147-A177-3AD203B41FA5}">
                      <a16:colId xmlns:a16="http://schemas.microsoft.com/office/drawing/2014/main" val="3050981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it-IT" sz="1100" b="1" i="0" u="none" strike="noStrike" dirty="0">
                          <a:solidFill>
                            <a:srgbClr val="9B3352"/>
                          </a:solidFill>
                          <a:effectLst/>
                          <a:latin typeface="Calibri" panose="020F0502020204030204" pitchFamily="34" charset="0"/>
                        </a:rPr>
                        <a:t>'elemento calcolato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una Tabella Pivot è una formula che viene inserita nell'area righe e colonne della tabella, al contrario del campo calcolato che viene invece organizzato nell'area dei valori.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DC96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C96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96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C96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479192"/>
                  </a:ext>
                </a:extLst>
              </a:tr>
            </a:tbl>
          </a:graphicData>
        </a:graphic>
      </p:graphicFrame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ABCCF33A-0165-4237-AFB1-ADCA0AA4F79F}"/>
              </a:ext>
            </a:extLst>
          </p:cNvPr>
          <p:cNvCxnSpPr>
            <a:cxnSpLocks/>
          </p:cNvCxnSpPr>
          <p:nvPr/>
        </p:nvCxnSpPr>
        <p:spPr>
          <a:xfrm>
            <a:off x="9572536" y="2009753"/>
            <a:ext cx="400047" cy="536825"/>
          </a:xfrm>
          <a:prstGeom prst="straightConnector1">
            <a:avLst/>
          </a:prstGeom>
          <a:ln>
            <a:solidFill>
              <a:srgbClr val="AB13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4CC8D5-7A09-419B-8824-9CDF9A9C50DF}"/>
              </a:ext>
            </a:extLst>
          </p:cNvPr>
          <p:cNvSpPr txBox="1"/>
          <p:nvPr/>
        </p:nvSpPr>
        <p:spPr>
          <a:xfrm>
            <a:off x="9002420" y="2594658"/>
            <a:ext cx="2373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Si possono rappresentare i valori in modi diversi (come media, %, &amp; dei totali)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80A473D7-9412-4424-875A-FF851BF97C74}"/>
              </a:ext>
            </a:extLst>
          </p:cNvPr>
          <p:cNvCxnSpPr>
            <a:cxnSpLocks/>
          </p:cNvCxnSpPr>
          <p:nvPr/>
        </p:nvCxnSpPr>
        <p:spPr>
          <a:xfrm>
            <a:off x="7933395" y="1646314"/>
            <a:ext cx="1003746" cy="2379661"/>
          </a:xfrm>
          <a:prstGeom prst="straightConnector1">
            <a:avLst/>
          </a:prstGeom>
          <a:ln>
            <a:solidFill>
              <a:srgbClr val="AB13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1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Power Query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endParaRPr lang="it-IT" sz="2200" u="sng" dirty="0">
              <a:solidFill>
                <a:srgbClr val="275E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707E511-C11A-4ACB-AB6F-C44E9CE0EA7E}"/>
              </a:ext>
            </a:extLst>
          </p:cNvPr>
          <p:cNvSpPr txBox="1">
            <a:spLocks/>
          </p:cNvSpPr>
          <p:nvPr/>
        </p:nvSpPr>
        <p:spPr>
          <a:xfrm>
            <a:off x="369019" y="2497394"/>
            <a:ext cx="5888906" cy="358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Illustrazione del menù query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Caricamento file o cartella, 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Impostazione origine dati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 tabelle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Estrai/data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Colonna personalizzata e condizionale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Merge di query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Accoda query</a:t>
            </a:r>
          </a:p>
          <a:p>
            <a:pPr algn="just"/>
            <a:r>
              <a:rPr lang="it-IT" sz="2000" i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Unpivot</a:t>
            </a:r>
            <a:endParaRPr lang="it-IT" sz="2000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9F8DD7-91EE-4EE8-BEED-63ED25BD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0D7B0A-9A11-C8D7-5DAD-ACF8082D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1335182"/>
            <a:ext cx="11907912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home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Formato cella, Formato numeri, Formato tabellare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707E511-C11A-4ACB-AB6F-C44E9CE0EA7E}"/>
              </a:ext>
            </a:extLst>
          </p:cNvPr>
          <p:cNvSpPr txBox="1">
            <a:spLocks/>
          </p:cNvSpPr>
          <p:nvPr/>
        </p:nvSpPr>
        <p:spPr>
          <a:xfrm>
            <a:off x="369019" y="2497394"/>
            <a:ext cx="6319986" cy="358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Illustrazione del menù home con file </a:t>
            </a:r>
            <a:r>
              <a:rPr lang="it-IT" sz="2000" i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esempio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Copia incolla, valori, formato, </a:t>
            </a:r>
            <a:r>
              <a:rPr lang="it-IT" sz="2000" i="1" kern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etc</a:t>
            </a:r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…. (</a:t>
            </a:r>
            <a:r>
              <a:rPr lang="it-IT" sz="2000" i="1" kern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Ctrl</a:t>
            </a: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C; </a:t>
            </a:r>
            <a:r>
              <a:rPr lang="it-IT" sz="2000" i="1" kern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Ctrl</a:t>
            </a:r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V)</a:t>
            </a:r>
            <a:endParaRPr lang="it-IT" sz="2000" i="1" kern="12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Carattere (</a:t>
            </a:r>
            <a:r>
              <a:rPr lang="it-IT" sz="2000" i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G; </a:t>
            </a:r>
            <a:r>
              <a:rPr lang="it-IT" sz="2000" i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S)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Unisci e separa celle, testo a capo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Numeri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Formattazione tabella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Inserisci, elimina (</a:t>
            </a:r>
            <a:r>
              <a:rPr lang="it-IT" sz="2000" i="1" kern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Ctrl</a:t>
            </a:r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+; </a:t>
            </a:r>
            <a:r>
              <a:rPr lang="it-IT" sz="2000" i="1" kern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Ctrl</a:t>
            </a:r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-)</a:t>
            </a:r>
          </a:p>
          <a:p>
            <a:pPr algn="just"/>
            <a:r>
              <a:rPr lang="it-IT" sz="20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Blocco Riferimenti Cella (f4 o $)</a:t>
            </a:r>
          </a:p>
          <a:p>
            <a:pPr algn="just"/>
            <a:r>
              <a:rPr lang="it-IT" sz="2000" i="1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Trova e Sostituisci / Vai 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24C0393-A420-478E-BC83-1BC74B3F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9" y="1424276"/>
            <a:ext cx="11749392" cy="976541"/>
          </a:xfrm>
          <a:prstGeom prst="rect">
            <a:avLst/>
          </a:prstGeom>
          <a:solidFill>
            <a:srgbClr val="F3F2F1"/>
          </a:solidFill>
          <a:ln>
            <a:solidFill>
              <a:srgbClr val="FFFFFF"/>
            </a:solidFill>
          </a:ln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9F8DD7-91EE-4EE8-BEED-63ED25BD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61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home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Formattazione condizionale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9F8DD7-91EE-4EE8-BEED-63ED25BD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929FBB-FBB0-4E89-9C5A-B563A314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3" y="1543523"/>
            <a:ext cx="5324970" cy="4507575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2A73368-E301-4AB8-B3D2-87535EACD515}"/>
              </a:ext>
            </a:extLst>
          </p:cNvPr>
          <p:cNvSpPr txBox="1">
            <a:spLocks/>
          </p:cNvSpPr>
          <p:nvPr/>
        </p:nvSpPr>
        <p:spPr>
          <a:xfrm>
            <a:off x="5935747" y="2395065"/>
            <a:ext cx="5133976" cy="14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16F3FC8-04F5-48C3-B70A-C79C92F4CA56}"/>
              </a:ext>
            </a:extLst>
          </p:cNvPr>
          <p:cNvSpPr txBox="1"/>
          <p:nvPr/>
        </p:nvSpPr>
        <p:spPr>
          <a:xfrm>
            <a:off x="5559287" y="2525122"/>
            <a:ext cx="6102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dirty="0"/>
              <a:t>Serve per evidenziare in diversi modi dati che rispettano criteri da noi selezionati;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Con il Set di Icone in pochi passaggi di può costruire un cruscotto di indicatori chiaro e immediato</a:t>
            </a:r>
          </a:p>
        </p:txBody>
      </p:sp>
    </p:spTree>
    <p:extLst>
      <p:ext uri="{BB962C8B-B14F-4D97-AF65-F5344CB8AC3E}">
        <p14:creationId xmlns:p14="http://schemas.microsoft.com/office/powerpoint/2010/main" val="34905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2906906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visualizza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Blocco riquadri, disponi tutto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9F8DD7-91EE-4EE8-BEED-63ED25BD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4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2A73368-E301-4AB8-B3D2-87535EACD515}"/>
              </a:ext>
            </a:extLst>
          </p:cNvPr>
          <p:cNvSpPr txBox="1">
            <a:spLocks/>
          </p:cNvSpPr>
          <p:nvPr/>
        </p:nvSpPr>
        <p:spPr>
          <a:xfrm>
            <a:off x="4383550" y="3086145"/>
            <a:ext cx="5133976" cy="14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11F644-1AC0-41DA-857D-0604562E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4367406"/>
            <a:ext cx="11331103" cy="9581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EA3CE6-83E4-4DFF-AFC3-96EEB4D46E55}"/>
              </a:ext>
            </a:extLst>
          </p:cNvPr>
          <p:cNvSpPr txBox="1"/>
          <p:nvPr/>
        </p:nvSpPr>
        <p:spPr>
          <a:xfrm>
            <a:off x="310452" y="5455564"/>
            <a:ext cx="1157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blocco riquadri permette di mantenere le prime righe o colonne fisse finché si scrollano i dati. Molto utile quando ci sono molte righe o colonne.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FC43B43-41EA-467E-9642-F82CFC4B0FE8}"/>
              </a:ext>
            </a:extLst>
          </p:cNvPr>
          <p:cNvSpPr/>
          <p:nvPr/>
        </p:nvSpPr>
        <p:spPr>
          <a:xfrm>
            <a:off x="7834958" y="4641170"/>
            <a:ext cx="844825" cy="579637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4B8D75D-9CD6-E7B8-8E48-FF8F535609C7}"/>
              </a:ext>
            </a:extLst>
          </p:cNvPr>
          <p:cNvSpPr txBox="1">
            <a:spLocks/>
          </p:cNvSpPr>
          <p:nvPr/>
        </p:nvSpPr>
        <p:spPr>
          <a:xfrm>
            <a:off x="176717" y="47165"/>
            <a:ext cx="11253281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layout di pagina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Margini, Area di stampa, Stampa titoli, Griglia</a:t>
            </a:r>
          </a:p>
          <a:p>
            <a:pPr>
              <a:lnSpc>
                <a:spcPct val="100000"/>
              </a:lnSpc>
            </a:pPr>
            <a:endParaRPr lang="it-IT" sz="2200" u="sng" dirty="0">
              <a:solidFill>
                <a:srgbClr val="275E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E5C600-ADEC-AF77-18AD-53466DC3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17" y="1194859"/>
            <a:ext cx="11572697" cy="10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5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83023"/>
            <a:ext cx="11515928" cy="1460500"/>
          </a:xfrm>
        </p:spPr>
        <p:txBody>
          <a:bodyPr>
            <a:normAutofit/>
          </a:bodyPr>
          <a:lstStyle/>
          <a:p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dati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Ordina, Funzione filtro, Raggruppa, Separa, Subtotali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707E511-C11A-4ACB-AB6F-C44E9CE0EA7E}"/>
              </a:ext>
            </a:extLst>
          </p:cNvPr>
          <p:cNvSpPr txBox="1">
            <a:spLocks/>
          </p:cNvSpPr>
          <p:nvPr/>
        </p:nvSpPr>
        <p:spPr>
          <a:xfrm>
            <a:off x="176719" y="4636423"/>
            <a:ext cx="5252212" cy="118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solidFill>
                <a:schemeClr val="dk1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21D19BF-A170-4CF1-A810-909D3A8DF89C}"/>
              </a:ext>
            </a:extLst>
          </p:cNvPr>
          <p:cNvSpPr txBox="1">
            <a:spLocks/>
          </p:cNvSpPr>
          <p:nvPr/>
        </p:nvSpPr>
        <p:spPr>
          <a:xfrm>
            <a:off x="5924231" y="4636423"/>
            <a:ext cx="5133976" cy="118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solidFill>
                <a:schemeClr val="dk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E959014-F01D-41A1-9DA7-47B7BD92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9" y="1346186"/>
            <a:ext cx="11729936" cy="95190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FAF5D4-C7A4-41A3-9107-03D05E2B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5</a:t>
            </a:fld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929DD189-86DE-4582-A957-8672C59758E2}"/>
              </a:ext>
            </a:extLst>
          </p:cNvPr>
          <p:cNvSpPr/>
          <p:nvPr/>
        </p:nvSpPr>
        <p:spPr>
          <a:xfrm>
            <a:off x="7145383" y="750250"/>
            <a:ext cx="262647" cy="563969"/>
          </a:xfrm>
          <a:prstGeom prst="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741ECAA7-8B7A-4F9B-BEC8-8CB1CCD75579}"/>
              </a:ext>
            </a:extLst>
          </p:cNvPr>
          <p:cNvSpPr/>
          <p:nvPr/>
        </p:nvSpPr>
        <p:spPr>
          <a:xfrm>
            <a:off x="9982200" y="738976"/>
            <a:ext cx="262647" cy="563969"/>
          </a:xfrm>
          <a:prstGeom prst="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D00BFC3-7D15-412B-A75E-A7AF4463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8" y="2466072"/>
            <a:ext cx="7285383" cy="349122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5D1D247D-7B60-4B45-AA9B-5772C2488DB3}"/>
              </a:ext>
            </a:extLst>
          </p:cNvPr>
          <p:cNvSpPr/>
          <p:nvPr/>
        </p:nvSpPr>
        <p:spPr>
          <a:xfrm>
            <a:off x="2295938" y="4015408"/>
            <a:ext cx="596349" cy="95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508B43E-74DD-4039-9742-63FDBB315104}"/>
              </a:ext>
            </a:extLst>
          </p:cNvPr>
          <p:cNvSpPr/>
          <p:nvPr/>
        </p:nvSpPr>
        <p:spPr>
          <a:xfrm>
            <a:off x="2991678" y="2613991"/>
            <a:ext cx="268357" cy="305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76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83023"/>
            <a:ext cx="11515928" cy="1460500"/>
          </a:xfrm>
        </p:spPr>
        <p:txBody>
          <a:bodyPr>
            <a:normAutofit/>
          </a:bodyPr>
          <a:lstStyle/>
          <a:p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dati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Strumenti dati, Testo in colonne, Rimuovi duplicati, Convalida dati</a:t>
            </a:r>
            <a:b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it-IT" sz="2200" u="sng" dirty="0">
              <a:solidFill>
                <a:srgbClr val="275E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707E511-C11A-4ACB-AB6F-C44E9CE0EA7E}"/>
              </a:ext>
            </a:extLst>
          </p:cNvPr>
          <p:cNvSpPr txBox="1">
            <a:spLocks/>
          </p:cNvSpPr>
          <p:nvPr/>
        </p:nvSpPr>
        <p:spPr>
          <a:xfrm>
            <a:off x="262763" y="2694501"/>
            <a:ext cx="1923846" cy="73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solidFill>
                <a:schemeClr val="dk1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21D19BF-A170-4CF1-A810-909D3A8DF89C}"/>
              </a:ext>
            </a:extLst>
          </p:cNvPr>
          <p:cNvSpPr txBox="1">
            <a:spLocks/>
          </p:cNvSpPr>
          <p:nvPr/>
        </p:nvSpPr>
        <p:spPr>
          <a:xfrm>
            <a:off x="6010275" y="2694501"/>
            <a:ext cx="5133976" cy="281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solidFill>
                <a:schemeClr val="dk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E959014-F01D-41A1-9DA7-47B7BD92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9" y="1346186"/>
            <a:ext cx="11729936" cy="951906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1D54942-3E18-42E9-BE50-430D34E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6</a:t>
            </a:fld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D83C828-3987-4051-B210-6668A5471E0B}"/>
              </a:ext>
            </a:extLst>
          </p:cNvPr>
          <p:cNvSpPr/>
          <p:nvPr/>
        </p:nvSpPr>
        <p:spPr>
          <a:xfrm>
            <a:off x="7547112" y="1374013"/>
            <a:ext cx="791818" cy="951906"/>
          </a:xfrm>
          <a:prstGeom prst="ellipse">
            <a:avLst/>
          </a:prstGeom>
          <a:noFill/>
          <a:ln w="28575">
            <a:gradFill>
              <a:gsLst>
                <a:gs pos="0">
                  <a:srgbClr val="FDBFF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B388936-C324-42A7-86A1-158D0D8C4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62824"/>
              </p:ext>
            </p:extLst>
          </p:nvPr>
        </p:nvGraphicFramePr>
        <p:xfrm>
          <a:off x="2139950" y="2862962"/>
          <a:ext cx="3797300" cy="108966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17639120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337259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433684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Cognome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Comune di nascita - Provincia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43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 Bianchi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Alassio - Savona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08/06/1975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91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Roberto Verdi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Agordo - Belluno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12/03/1979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05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Giuseppe Rossi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Rende - Cosenza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03/01/1984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67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Antonella Rigo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Pieve di Teco - Imperia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09/11/1982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54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Castoldi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Novaledo - Trento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04/03/1967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02035"/>
                  </a:ext>
                </a:extLst>
              </a:tr>
            </a:tbl>
          </a:graphicData>
        </a:graphic>
      </p:graphicFrame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E6ECCFC2-8C77-436B-9A49-3032274187FB}"/>
              </a:ext>
            </a:extLst>
          </p:cNvPr>
          <p:cNvSpPr/>
          <p:nvPr/>
        </p:nvSpPr>
        <p:spPr>
          <a:xfrm>
            <a:off x="6122979" y="3116661"/>
            <a:ext cx="1031876" cy="493105"/>
          </a:xfrm>
          <a:prstGeom prst="rightArrow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5">
                  <a:lumMod val="40000"/>
                  <a:lumOff val="60000"/>
                </a:schemeClr>
              </a:gs>
              <a:gs pos="83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D8C1343-D08B-422E-B763-D156D965C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82787"/>
              </p:ext>
            </p:extLst>
          </p:nvPr>
        </p:nvGraphicFramePr>
        <p:xfrm>
          <a:off x="7429500" y="2694501"/>
          <a:ext cx="3924300" cy="109728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722083159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9189864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75743679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25336087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7737599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Cognome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Comune di nascita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Provincia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65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Bianchi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Alassio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Savona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08/06/1975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896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Agordo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Belluno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12/03/1979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38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Giuseppe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Cosenza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03/01/1984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704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Antonella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Pieve di Teco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Imperia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09/11/1982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0922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Castoldi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Novaledo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Trento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04/03/1967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742770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7EC3333-E584-4D99-BA12-42799B7BA70B}"/>
              </a:ext>
            </a:extLst>
          </p:cNvPr>
          <p:cNvSpPr txBox="1"/>
          <p:nvPr/>
        </p:nvSpPr>
        <p:spPr>
          <a:xfrm>
            <a:off x="2027989" y="4184989"/>
            <a:ext cx="44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Permette di avere un insieme di dati con valori univoci o coppie di valori univoche</a:t>
            </a:r>
          </a:p>
        </p:txBody>
      </p:sp>
    </p:spTree>
    <p:extLst>
      <p:ext uri="{BB962C8B-B14F-4D97-AF65-F5344CB8AC3E}">
        <p14:creationId xmlns:p14="http://schemas.microsoft.com/office/powerpoint/2010/main" val="14272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formule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 funzioni di data e 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A115A4-9BAF-4EF4-BEE8-370C98C4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1349868"/>
            <a:ext cx="5456695" cy="11784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A7A95B-5A95-410A-AD91-B771285A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57" y="2361679"/>
            <a:ext cx="1468702" cy="375701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41D418-0F9B-42AD-A81A-52DAB178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7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2AE7D0-8931-4954-AB9D-24565F68383A}"/>
              </a:ext>
            </a:extLst>
          </p:cNvPr>
          <p:cNvSpPr txBox="1"/>
          <p:nvPr/>
        </p:nvSpPr>
        <p:spPr>
          <a:xfrm>
            <a:off x="6096000" y="580846"/>
            <a:ext cx="609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E3137"/>
                </a:solidFill>
                <a:effectLst/>
              </a:rPr>
              <a:t>ADESSO</a:t>
            </a:r>
            <a:br>
              <a:rPr lang="it-IT" b="0" i="0" dirty="0">
                <a:solidFill>
                  <a:srgbClr val="2E3137"/>
                </a:solidFill>
                <a:effectLst/>
              </a:rPr>
            </a:br>
            <a:r>
              <a:rPr lang="it-IT" b="0" i="0" dirty="0">
                <a:solidFill>
                  <a:srgbClr val="2E3137"/>
                </a:solidFill>
                <a:effectLst/>
              </a:rPr>
              <a:t>Restituisce la data e l’ora correnti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>
                <a:solidFill>
                  <a:srgbClr val="747B8A"/>
                </a:solidFill>
                <a:effectLst/>
              </a:rPr>
              <a:t>Sintassi: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</a:t>
            </a:r>
            <a:r>
              <a:rPr lang="it-IT" b="1" i="0" dirty="0">
                <a:solidFill>
                  <a:srgbClr val="2E3137"/>
                </a:solidFill>
                <a:effectLst/>
              </a:rPr>
              <a:t>=ADESSO()</a:t>
            </a:r>
            <a:endParaRPr lang="it-IT" b="0" i="0" dirty="0">
              <a:solidFill>
                <a:srgbClr val="2E3137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>
                <a:solidFill>
                  <a:srgbClr val="747B8A"/>
                </a:solidFill>
                <a:effectLst/>
              </a:rPr>
              <a:t>Note: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Non sono previsti parametri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FD95EC-C2F0-466F-8FF6-7463F82529A7}"/>
              </a:ext>
            </a:extLst>
          </p:cNvPr>
          <p:cNvSpPr txBox="1"/>
          <p:nvPr/>
        </p:nvSpPr>
        <p:spPr>
          <a:xfrm>
            <a:off x="6092858" y="2195610"/>
            <a:ext cx="60991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E3137"/>
                </a:solidFill>
                <a:effectLst/>
              </a:rPr>
              <a:t>OGGI</a:t>
            </a:r>
            <a:br>
              <a:rPr lang="it-IT" b="0" i="0" dirty="0">
                <a:solidFill>
                  <a:srgbClr val="2E3137"/>
                </a:solidFill>
                <a:effectLst/>
              </a:rPr>
            </a:br>
            <a:r>
              <a:rPr lang="it-IT" b="0" i="0" dirty="0">
                <a:solidFill>
                  <a:srgbClr val="2E3137"/>
                </a:solidFill>
                <a:effectLst/>
              </a:rPr>
              <a:t>Restituisce la data corrente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>
                <a:solidFill>
                  <a:srgbClr val="747B8A"/>
                </a:solidFill>
                <a:effectLst/>
              </a:rPr>
              <a:t>Sintassi: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</a:t>
            </a:r>
            <a:r>
              <a:rPr lang="it-IT" b="1" i="0" dirty="0">
                <a:solidFill>
                  <a:srgbClr val="2E3137"/>
                </a:solidFill>
                <a:effectLst/>
              </a:rPr>
              <a:t>=OGGI()</a:t>
            </a:r>
            <a:endParaRPr lang="it-IT" b="0" i="0" dirty="0">
              <a:solidFill>
                <a:srgbClr val="2E3137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>
                <a:solidFill>
                  <a:srgbClr val="747B8A"/>
                </a:solidFill>
                <a:effectLst/>
              </a:rPr>
              <a:t>Note: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Non sono previsti parametri</a:t>
            </a:r>
          </a:p>
          <a:p>
            <a:br>
              <a:rPr lang="it-IT" dirty="0"/>
            </a:b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645E6A-B774-4C04-BFD4-B87B55BA5884}"/>
              </a:ext>
            </a:extLst>
          </p:cNvPr>
          <p:cNvSpPr txBox="1"/>
          <p:nvPr/>
        </p:nvSpPr>
        <p:spPr>
          <a:xfrm>
            <a:off x="6106435" y="3774409"/>
            <a:ext cx="60991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E3137"/>
                </a:solidFill>
                <a:effectLst/>
              </a:rPr>
              <a:t>DATA</a:t>
            </a:r>
            <a:br>
              <a:rPr lang="it-IT" b="0" i="0" dirty="0">
                <a:solidFill>
                  <a:srgbClr val="2E3137"/>
                </a:solidFill>
                <a:effectLst/>
              </a:rPr>
            </a:br>
            <a:r>
              <a:rPr lang="it-IT" b="0" i="0" dirty="0">
                <a:solidFill>
                  <a:srgbClr val="2E3137"/>
                </a:solidFill>
                <a:effectLst/>
              </a:rPr>
              <a:t>Restituisce una data a partire da tre numeri che rappresentano anno, mese e giorno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>
                <a:solidFill>
                  <a:srgbClr val="747B8A"/>
                </a:solidFill>
                <a:effectLst/>
              </a:rPr>
              <a:t>Sintassi: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=DATA(</a:t>
            </a:r>
            <a:r>
              <a:rPr lang="it-IT" b="0" i="0" dirty="0" err="1">
                <a:solidFill>
                  <a:srgbClr val="2E3137"/>
                </a:solidFill>
                <a:effectLst/>
              </a:rPr>
              <a:t>Anno;Mese;Giorno</a:t>
            </a:r>
            <a:r>
              <a:rPr lang="it-IT" b="0" i="0" dirty="0">
                <a:solidFill>
                  <a:srgbClr val="2E3137"/>
                </a:solidFill>
                <a:effectLst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>
                <a:solidFill>
                  <a:srgbClr val="747B8A"/>
                </a:solidFill>
                <a:effectLst/>
              </a:rPr>
              <a:t>Esempio: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</a:t>
            </a:r>
            <a:r>
              <a:rPr lang="it-IT" b="1" i="0" dirty="0">
                <a:solidFill>
                  <a:srgbClr val="2E3137"/>
                </a:solidFill>
                <a:effectLst/>
              </a:rPr>
              <a:t>=DATA(2017;10;01)</a:t>
            </a:r>
            <a:r>
              <a:rPr lang="it-IT" b="0" i="0" dirty="0">
                <a:solidFill>
                  <a:srgbClr val="2E3137"/>
                </a:solidFill>
                <a:effectLst/>
              </a:rPr>
              <a:t> Restituisce la data 01/10/2017. Se viene restituito il numero corrispondente (in questo caso 43009) è sufficiente modificare il formato cella in Data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1D3D41D-63C2-4C9F-8E83-D1B4D514A38A}"/>
              </a:ext>
            </a:extLst>
          </p:cNvPr>
          <p:cNvSpPr/>
          <p:nvPr/>
        </p:nvSpPr>
        <p:spPr>
          <a:xfrm>
            <a:off x="3101009" y="1274090"/>
            <a:ext cx="665921" cy="1254184"/>
          </a:xfrm>
          <a:prstGeom prst="ellipse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80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83023"/>
            <a:ext cx="11253281" cy="1460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1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formule</a:t>
            </a:r>
            <a:br>
              <a:rPr lang="it-IT" sz="3100" dirty="0">
                <a:solidFill>
                  <a:srgbClr val="275E90"/>
                </a:solidFill>
                <a:latin typeface="Trebuchet MS" panose="020B0603020202020204" pitchFamily="34" charset="0"/>
              </a:rPr>
            </a:b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 funzioni di Testo</a:t>
            </a:r>
            <a:b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it-IT" sz="2200" u="sng" dirty="0">
              <a:solidFill>
                <a:srgbClr val="275E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9FAD9F-A035-4381-8DA0-7C198679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69" y="1240141"/>
            <a:ext cx="9104243" cy="1460500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52EF9C3-5171-4505-AB8F-D2B6CB9E4521}"/>
              </a:ext>
            </a:extLst>
          </p:cNvPr>
          <p:cNvSpPr txBox="1">
            <a:spLocks/>
          </p:cNvSpPr>
          <p:nvPr/>
        </p:nvSpPr>
        <p:spPr>
          <a:xfrm>
            <a:off x="3530105" y="2868611"/>
            <a:ext cx="1459338" cy="3243953"/>
          </a:xfrm>
          <a:prstGeom prst="rect">
            <a:avLst/>
          </a:prstGeom>
          <a:ln w="19050" cap="rnd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Sintassi:</a:t>
            </a:r>
          </a:p>
          <a:p>
            <a:pPr algn="just"/>
            <a:r>
              <a:rPr lang="it-IT" sz="1050" b="1" dirty="0">
                <a:solidFill>
                  <a:schemeClr val="dk1"/>
                </a:solidFill>
              </a:rPr>
              <a:t>Concatena</a:t>
            </a:r>
          </a:p>
          <a:p>
            <a:pPr algn="just"/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Trova</a:t>
            </a:r>
          </a:p>
          <a:p>
            <a:pPr algn="just"/>
            <a:r>
              <a:rPr lang="it-IT" sz="1050" b="1" dirty="0" err="1">
                <a:solidFill>
                  <a:schemeClr val="dk1"/>
                </a:solidFill>
              </a:rPr>
              <a:t>Annulla.Spazi</a:t>
            </a:r>
            <a:endParaRPr lang="it-IT" sz="1050" b="1" dirty="0">
              <a:solidFill>
                <a:schemeClr val="dk1"/>
              </a:solidFill>
            </a:endParaRPr>
          </a:p>
          <a:p>
            <a:pPr algn="just"/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Destra</a:t>
            </a:r>
          </a:p>
          <a:p>
            <a:pPr algn="just"/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Sinistra</a:t>
            </a:r>
          </a:p>
          <a:p>
            <a:pPr algn="just"/>
            <a:r>
              <a:rPr lang="it-IT" sz="1050" b="1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Stringa.Estrai</a:t>
            </a:r>
            <a:endParaRPr lang="it-IT" sz="105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it-IT" sz="1050" b="1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Maiusc</a:t>
            </a:r>
            <a:endParaRPr lang="it-IT" sz="105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it-IT" sz="1050" b="1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Maius.Inizia</a:t>
            </a:r>
            <a:endParaRPr lang="it-IT" sz="105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Libera</a:t>
            </a:r>
          </a:p>
          <a:p>
            <a:pPr algn="just"/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Sostituisci</a:t>
            </a:r>
          </a:p>
          <a:p>
            <a:pPr algn="just"/>
            <a:r>
              <a:rPr lang="it-IT" sz="105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Lunghezza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C4F7BB8-FD22-4A74-A86F-C0526CC9ABAF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4639318" cy="2491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998FED-45E5-4F9D-A2D3-BEC1B07BBA66}"/>
              </a:ext>
            </a:extLst>
          </p:cNvPr>
          <p:cNvSpPr txBox="1">
            <a:spLocks/>
          </p:cNvSpPr>
          <p:nvPr/>
        </p:nvSpPr>
        <p:spPr>
          <a:xfrm>
            <a:off x="9118353" y="3417216"/>
            <a:ext cx="4008589" cy="238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sz="20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19E884-2139-4810-AE95-A97093A7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8</a:t>
            </a:fld>
            <a:endParaRPr lang="it-IT"/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A8A91499-784C-4472-BD6B-1433BCC6E087}"/>
              </a:ext>
            </a:extLst>
          </p:cNvPr>
          <p:cNvSpPr/>
          <p:nvPr/>
        </p:nvSpPr>
        <p:spPr>
          <a:xfrm rot="10800000">
            <a:off x="5068957" y="2993367"/>
            <a:ext cx="1558786" cy="22246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883DA86-4764-4C2F-AA81-BE07A88D2B39}"/>
              </a:ext>
            </a:extLst>
          </p:cNvPr>
          <p:cNvSpPr/>
          <p:nvPr/>
        </p:nvSpPr>
        <p:spPr>
          <a:xfrm>
            <a:off x="6013174" y="1406969"/>
            <a:ext cx="954156" cy="1057935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44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5FB0-A49C-4813-BFBB-29928F4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9" y="83022"/>
            <a:ext cx="4649806" cy="1764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Menù formule </a:t>
            </a:r>
            <a:br>
              <a:rPr lang="it-IT" sz="22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1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 funzioni di conteggio: </a:t>
            </a:r>
            <a:br>
              <a:rPr lang="it-IT" sz="1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1800" u="sng" dirty="0" err="1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Conta.Se</a:t>
            </a:r>
            <a:r>
              <a:rPr lang="it-IT" sz="1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it-IT" sz="1800" u="sng" dirty="0" err="1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Conta.Più.Se</a:t>
            </a:r>
            <a:r>
              <a:rPr lang="it-IT" sz="1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br>
              <a:rPr lang="it-IT" sz="1800" u="sng" dirty="0">
                <a:solidFill>
                  <a:srgbClr val="275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it-IT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05AE7D-3A3B-4835-BDB5-4F88C57F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0CD0-2655-40E7-AF39-DD57AFB6E400}" type="slidenum">
              <a:rPr lang="it-IT" smtClean="0"/>
              <a:t>9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34E600-1745-4290-9173-18963B24390D}"/>
              </a:ext>
            </a:extLst>
          </p:cNvPr>
          <p:cNvSpPr txBox="1"/>
          <p:nvPr/>
        </p:nvSpPr>
        <p:spPr>
          <a:xfrm>
            <a:off x="5067024" y="682697"/>
            <a:ext cx="6834434" cy="204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750"/>
              </a:spcAft>
            </a:pPr>
            <a:r>
              <a:rPr lang="it-IT" sz="18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CONTA.SE</a:t>
            </a:r>
            <a:b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 il numero di celle che soddisfano un criterio da noi impostato. Il criterio può essere del tipo “&gt;=200” oppure “Milano”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Categoria: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Statistiche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Sintassi: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=CONTA.SE(</a:t>
            </a:r>
            <a:r>
              <a:rPr lang="it-IT" sz="1800" dirty="0" err="1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intervallo;criterio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=CONTA.SE(B1:B1OO;”&gt;=200″)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490CB2-5E1E-47B5-9BAD-3EF3B978BD8E}"/>
              </a:ext>
            </a:extLst>
          </p:cNvPr>
          <p:cNvSpPr txBox="1"/>
          <p:nvPr/>
        </p:nvSpPr>
        <p:spPr>
          <a:xfrm>
            <a:off x="5067025" y="2851790"/>
            <a:ext cx="6834433" cy="32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750"/>
              </a:spcAft>
            </a:pPr>
            <a:r>
              <a:rPr lang="it-IT" sz="18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CONTA.PIÙ.SE</a:t>
            </a:r>
            <a:b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 il numero di celle che soddisfano due o più criteri da noi impostati. I criteri possono essere del tipo “&gt;=200” oppure “Milano”: conta quindi solo le celle che hanno un importo superiore o uguale a 200 e la provincia di residenza uguale a Milano.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Categoria: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Statistiche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Sintassi: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=CONTA.PIÙ.SE(intervallo_criteri1;criteri1;intervallo_criteri2;criteri2;…)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dirty="0">
                <a:solidFill>
                  <a:srgbClr val="2E313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=CONTA.PIÙ.SE(B1:B1OO;”&gt;=200″;C1:C1OO;”Milano”)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i="1" dirty="0">
                <a:solidFill>
                  <a:srgbClr val="747B8A"/>
                </a:solidFill>
                <a:effectLst/>
                <a:ea typeface="Times New Roman" panose="02020603050405020304" pitchFamily="18" charset="0"/>
              </a:rPr>
              <a:t>Note:</a:t>
            </a:r>
            <a:r>
              <a:rPr lang="it-IT" sz="1800" dirty="0">
                <a:solidFill>
                  <a:srgbClr val="2E3137"/>
                </a:solidFill>
                <a:effectLst/>
                <a:ea typeface="Times New Roman" panose="02020603050405020304" pitchFamily="18" charset="0"/>
              </a:rPr>
              <a:t> i parametri sono in sostanza coppie di intervallo/criterio. </a:t>
            </a:r>
            <a:endParaRPr lang="it-IT" sz="1400" dirty="0">
              <a:solidFill>
                <a:srgbClr val="2E31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F8748C-756A-4264-A032-6E727D3F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8" y="1706251"/>
            <a:ext cx="4556270" cy="10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DBFB724DD5DC49A94E858EE16C1465" ma:contentTypeVersion="13" ma:contentTypeDescription="Creare un nuovo documento." ma:contentTypeScope="" ma:versionID="e1a4eafd315526af1fbea7a7147d5979">
  <xsd:schema xmlns:xsd="http://www.w3.org/2001/XMLSchema" xmlns:xs="http://www.w3.org/2001/XMLSchema" xmlns:p="http://schemas.microsoft.com/office/2006/metadata/properties" xmlns:ns2="39d26ca9-7f3c-4734-9bb1-96bf2f0d153d" xmlns:ns3="42d11958-105b-4c30-ba64-7950ebc2eaa2" targetNamespace="http://schemas.microsoft.com/office/2006/metadata/properties" ma:root="true" ma:fieldsID="bb6f94eb2a161c9e4961ee9f89ecac3d" ns2:_="" ns3:_="">
    <xsd:import namespace="39d26ca9-7f3c-4734-9bb1-96bf2f0d153d"/>
    <xsd:import namespace="42d11958-105b-4c30-ba64-7950ebc2eaa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6ca9-7f3c-4734-9bb1-96bf2f0d153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 immagine" ma:readOnly="false" ma:fieldId="{5cf76f15-5ced-4ddc-b409-7134ff3c332f}" ma:taxonomyMulti="true" ma:sspId="21a5d03f-4425-41fc-a866-fba6e80da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11958-105b-4c30-ba64-7950ebc2eaa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55e7877-cce3-49b4-8dfd-ad9bf425cede}" ma:internalName="TaxCatchAll" ma:showField="CatchAllData" ma:web="42d11958-105b-4c30-ba64-7950ebc2e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8133E-091E-4146-BB0A-F30C5FB49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26ca9-7f3c-4734-9bb1-96bf2f0d153d"/>
    <ds:schemaRef ds:uri="42d11958-105b-4c30-ba64-7950ebc2e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3ABA-CA81-4E1C-91F3-0492461E3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1348</Words>
  <Application>Microsoft Office PowerPoint</Application>
  <PresentationFormat>Widescreen</PresentationFormat>
  <Paragraphs>190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Trebuchet MS</vt:lpstr>
      <vt:lpstr>Tema di Office</vt:lpstr>
      <vt:lpstr>file:///\\server01\Condivise\Gap%20consulenti\Attività%20di%20consulenza\Clienti\OROTIG\Formazione\DatiOrotig\EsercitazioneOrotigTabellePivot2.xlsm!PvtFiltroSequenza!R25C4:R29C4</vt:lpstr>
      <vt:lpstr>Excel Avanzato  applicato al  Controllo di gestione</vt:lpstr>
      <vt:lpstr>Menù home Formato cella, Formato numeri, Formato tabellare</vt:lpstr>
      <vt:lpstr>Menù home Formattazione condizionale</vt:lpstr>
      <vt:lpstr>Menù visualizza Blocco riquadri, disponi tutto</vt:lpstr>
      <vt:lpstr>Menù dati Ordina, Funzione filtro, Raggruppa, Separa, Subtotali</vt:lpstr>
      <vt:lpstr>Menù dati Strumenti dati, Testo in colonne, Rimuovi duplicati, Convalida dati </vt:lpstr>
      <vt:lpstr>Menù formule Le funzioni di data e ora</vt:lpstr>
      <vt:lpstr>Menù formule Le funzioni di Testo </vt:lpstr>
      <vt:lpstr>Menù formule  Le funzioni di conteggio:  Conta.Se, Conta.Più.Se,  </vt:lpstr>
      <vt:lpstr>Menù formule  Le funzioni di conteggio:  Somma.Se, Somma.Più.Se </vt:lpstr>
      <vt:lpstr>Menù formule La funzione Cerca.Vert</vt:lpstr>
      <vt:lpstr>Menù dati Convalida dati (diretto e indiretto) </vt:lpstr>
      <vt:lpstr>Grafici </vt:lpstr>
      <vt:lpstr>Tabelle Pivot </vt:lpstr>
      <vt:lpstr>Tabelle Pivot </vt:lpstr>
      <vt:lpstr>Menù Power Query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Checkup AZIENDA</dc:title>
  <dc:creator>Pietro Bussinello</dc:creator>
  <cp:lastModifiedBy>Ivan Ferri</cp:lastModifiedBy>
  <cp:revision>124</cp:revision>
  <cp:lastPrinted>2021-07-20T09:26:13Z</cp:lastPrinted>
  <dcterms:created xsi:type="dcterms:W3CDTF">2021-05-25T14:27:47Z</dcterms:created>
  <dcterms:modified xsi:type="dcterms:W3CDTF">2024-09-13T21:19:46Z</dcterms:modified>
</cp:coreProperties>
</file>